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4"/>
  </p:notesMasterIdLst>
  <p:sldIdLst>
    <p:sldId id="258" r:id="rId5"/>
    <p:sldId id="259" r:id="rId6"/>
    <p:sldId id="269" r:id="rId7"/>
    <p:sldId id="260" r:id="rId8"/>
    <p:sldId id="276" r:id="rId9"/>
    <p:sldId id="262" r:id="rId10"/>
    <p:sldId id="263" r:id="rId11"/>
    <p:sldId id="264" r:id="rId12"/>
    <p:sldId id="261" r:id="rId13"/>
    <p:sldId id="275" r:id="rId14"/>
    <p:sldId id="266" r:id="rId15"/>
    <p:sldId id="277" r:id="rId16"/>
    <p:sldId id="267" r:id="rId17"/>
    <p:sldId id="268" r:id="rId18"/>
    <p:sldId id="274" r:id="rId19"/>
    <p:sldId id="278" r:id="rId20"/>
    <p:sldId id="288" r:id="rId21"/>
    <p:sldId id="281" r:id="rId22"/>
    <p:sldId id="285" r:id="rId23"/>
    <p:sldId id="283" r:id="rId24"/>
    <p:sldId id="284" r:id="rId25"/>
    <p:sldId id="289" r:id="rId26"/>
    <p:sldId id="287" r:id="rId27"/>
    <p:sldId id="279" r:id="rId28"/>
    <p:sldId id="280" r:id="rId29"/>
    <p:sldId id="290" r:id="rId30"/>
    <p:sldId id="270" r:id="rId31"/>
    <p:sldId id="272" r:id="rId32"/>
    <p:sldId id="286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7D1926-2914-7F57-98EE-2F22754F200D}" name="San Juan, Carmel C" initials="SJCC" userId="S::Carmel.SanJuan@co.ramsey.mn.us::27362efe-02c7-4092-b554-575045de8a14" providerId="AD"/>
  <p188:author id="{AB7E4E3F-30B6-E166-FF31-ECE132863091}" name="Mitchell, Ella" initials="ME" userId="S::ella.mitchell@co.ramsey.mn.us::e0788858-efe6-480e-933d-d25adc64e63f" providerId="AD"/>
  <p188:author id="{5D2556A7-C09A-C228-4351-886B42DAAC96}" name="San Juan, Carmel C" initials="SC" userId="S::carmel.sanjuan@co.ramsey.mn.us::27362efe-02c7-4092-b554-575045de8a14" providerId="AD"/>
  <p188:author id="{6F8C1EFD-5A6A-0D36-42E8-A11A69D046FF}" name="Mitchell, Ella" initials="EM" userId="Mitchell, Ella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2C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A46BB4-096E-4BC0-89A8-4388FBF4BF50}" v="3" dt="2025-09-04T15:01:21.9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34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 Juan, Carmel C" userId="S::carmel.sanjuan@co.ramsey.mn.us::27362efe-02c7-4092-b554-575045de8a14" providerId="AD" clId="Web-{060DDE77-60C4-33B6-A7D1-FF001566E135}"/>
    <pc:docChg chg="addSld delSld modSld sldOrd">
      <pc:chgData name="San Juan, Carmel C" userId="S::carmel.sanjuan@co.ramsey.mn.us::27362efe-02c7-4092-b554-575045de8a14" providerId="AD" clId="Web-{060DDE77-60C4-33B6-A7D1-FF001566E135}" dt="2024-08-21T15:23:29.658" v="677"/>
      <pc:docMkLst>
        <pc:docMk/>
      </pc:docMkLst>
      <pc:sldChg chg="modSp">
        <pc:chgData name="San Juan, Carmel C" userId="S::carmel.sanjuan@co.ramsey.mn.us::27362efe-02c7-4092-b554-575045de8a14" providerId="AD" clId="Web-{060DDE77-60C4-33B6-A7D1-FF001566E135}" dt="2024-08-21T14:07:58.992" v="59" actId="20577"/>
        <pc:sldMkLst>
          <pc:docMk/>
          <pc:sldMk cId="4227900531" sldId="258"/>
        </pc:sldMkLst>
      </pc:sldChg>
      <pc:sldChg chg="modSp ord">
        <pc:chgData name="San Juan, Carmel C" userId="S::carmel.sanjuan@co.ramsey.mn.us::27362efe-02c7-4092-b554-575045de8a14" providerId="AD" clId="Web-{060DDE77-60C4-33B6-A7D1-FF001566E135}" dt="2024-08-21T15:00:48.633" v="405" actId="20577"/>
        <pc:sldMkLst>
          <pc:docMk/>
          <pc:sldMk cId="929166052" sldId="259"/>
        </pc:sldMkLst>
      </pc:sldChg>
      <pc:sldChg chg="modSp modNotes">
        <pc:chgData name="San Juan, Carmel C" userId="S::carmel.sanjuan@co.ramsey.mn.us::27362efe-02c7-4092-b554-575045de8a14" providerId="AD" clId="Web-{060DDE77-60C4-33B6-A7D1-FF001566E135}" dt="2024-08-21T15:07:28.725" v="441" actId="20577"/>
        <pc:sldMkLst>
          <pc:docMk/>
          <pc:sldMk cId="1650485882" sldId="261"/>
        </pc:sldMkLst>
      </pc:sldChg>
      <pc:sldChg chg="modNotes">
        <pc:chgData name="San Juan, Carmel C" userId="S::carmel.sanjuan@co.ramsey.mn.us::27362efe-02c7-4092-b554-575045de8a14" providerId="AD" clId="Web-{060DDE77-60C4-33B6-A7D1-FF001566E135}" dt="2024-08-21T15:07:06.616" v="431"/>
        <pc:sldMkLst>
          <pc:docMk/>
          <pc:sldMk cId="3208958511" sldId="262"/>
        </pc:sldMkLst>
      </pc:sldChg>
      <pc:sldChg chg="addSp modSp">
        <pc:chgData name="San Juan, Carmel C" userId="S::carmel.sanjuan@co.ramsey.mn.us::27362efe-02c7-4092-b554-575045de8a14" providerId="AD" clId="Web-{060DDE77-60C4-33B6-A7D1-FF001566E135}" dt="2024-08-21T15:05:31.538" v="425" actId="1076"/>
        <pc:sldMkLst>
          <pc:docMk/>
          <pc:sldMk cId="1269552472" sldId="263"/>
        </pc:sldMkLst>
      </pc:sldChg>
      <pc:sldChg chg="del">
        <pc:chgData name="San Juan, Carmel C" userId="S::carmel.sanjuan@co.ramsey.mn.us::27362efe-02c7-4092-b554-575045de8a14" providerId="AD" clId="Web-{060DDE77-60C4-33B6-A7D1-FF001566E135}" dt="2024-08-21T15:10:22.661" v="478"/>
        <pc:sldMkLst>
          <pc:docMk/>
          <pc:sldMk cId="2137163290" sldId="265"/>
        </pc:sldMkLst>
      </pc:sldChg>
      <pc:sldChg chg="modSp modNotes">
        <pc:chgData name="San Juan, Carmel C" userId="S::carmel.sanjuan@co.ramsey.mn.us::27362efe-02c7-4092-b554-575045de8a14" providerId="AD" clId="Web-{060DDE77-60C4-33B6-A7D1-FF001566E135}" dt="2024-08-21T15:11:22.927" v="495"/>
        <pc:sldMkLst>
          <pc:docMk/>
          <pc:sldMk cId="3208858094" sldId="266"/>
        </pc:sldMkLst>
      </pc:sldChg>
      <pc:sldChg chg="modSp">
        <pc:chgData name="San Juan, Carmel C" userId="S::carmel.sanjuan@co.ramsey.mn.us::27362efe-02c7-4092-b554-575045de8a14" providerId="AD" clId="Web-{060DDE77-60C4-33B6-A7D1-FF001566E135}" dt="2024-08-21T15:17:13.519" v="602" actId="20577"/>
        <pc:sldMkLst>
          <pc:docMk/>
          <pc:sldMk cId="2827816690" sldId="267"/>
        </pc:sldMkLst>
      </pc:sldChg>
      <pc:sldChg chg="modSp">
        <pc:chgData name="San Juan, Carmel C" userId="S::carmel.sanjuan@co.ramsey.mn.us::27362efe-02c7-4092-b554-575045de8a14" providerId="AD" clId="Web-{060DDE77-60C4-33B6-A7D1-FF001566E135}" dt="2024-08-21T15:18:39.222" v="626" actId="20577"/>
        <pc:sldMkLst>
          <pc:docMk/>
          <pc:sldMk cId="205804052" sldId="268"/>
        </pc:sldMkLst>
      </pc:sldChg>
      <pc:sldChg chg="modSp new">
        <pc:chgData name="San Juan, Carmel C" userId="S::carmel.sanjuan@co.ramsey.mn.us::27362efe-02c7-4092-b554-575045de8a14" providerId="AD" clId="Web-{060DDE77-60C4-33B6-A7D1-FF001566E135}" dt="2024-08-21T14:11:08.507" v="94" actId="20577"/>
        <pc:sldMkLst>
          <pc:docMk/>
          <pc:sldMk cId="649311245" sldId="269"/>
        </pc:sldMkLst>
      </pc:sldChg>
      <pc:sldChg chg="modSp add replId">
        <pc:chgData name="San Juan, Carmel C" userId="S::carmel.sanjuan@co.ramsey.mn.us::27362efe-02c7-4092-b554-575045de8a14" providerId="AD" clId="Web-{060DDE77-60C4-33B6-A7D1-FF001566E135}" dt="2024-08-21T14:46:06.387" v="386" actId="20577"/>
        <pc:sldMkLst>
          <pc:docMk/>
          <pc:sldMk cId="2482816307" sldId="270"/>
        </pc:sldMkLst>
      </pc:sldChg>
      <pc:sldChg chg="modSp add del replId">
        <pc:chgData name="San Juan, Carmel C" userId="S::carmel.sanjuan@co.ramsey.mn.us::27362efe-02c7-4092-b554-575045de8a14" providerId="AD" clId="Web-{060DDE77-60C4-33B6-A7D1-FF001566E135}" dt="2024-08-21T15:23:19.033" v="676"/>
        <pc:sldMkLst>
          <pc:docMk/>
          <pc:sldMk cId="4220081655" sldId="271"/>
        </pc:sldMkLst>
      </pc:sldChg>
      <pc:sldChg chg="add replId">
        <pc:chgData name="San Juan, Carmel C" userId="S::carmel.sanjuan@co.ramsey.mn.us::27362efe-02c7-4092-b554-575045de8a14" providerId="AD" clId="Web-{060DDE77-60C4-33B6-A7D1-FF001566E135}" dt="2024-08-21T15:00:50.320" v="406"/>
        <pc:sldMkLst>
          <pc:docMk/>
          <pc:sldMk cId="1089999644" sldId="272"/>
        </pc:sldMkLst>
      </pc:sldChg>
      <pc:sldChg chg="new del">
        <pc:chgData name="San Juan, Carmel C" userId="S::carmel.sanjuan@co.ramsey.mn.us::27362efe-02c7-4092-b554-575045de8a14" providerId="AD" clId="Web-{060DDE77-60C4-33B6-A7D1-FF001566E135}" dt="2024-08-21T15:02:15.867" v="409"/>
        <pc:sldMkLst>
          <pc:docMk/>
          <pc:sldMk cId="97228076" sldId="273"/>
        </pc:sldMkLst>
      </pc:sldChg>
      <pc:sldChg chg="modSp new">
        <pc:chgData name="San Juan, Carmel C" userId="S::carmel.sanjuan@co.ramsey.mn.us::27362efe-02c7-4092-b554-575045de8a14" providerId="AD" clId="Web-{060DDE77-60C4-33B6-A7D1-FF001566E135}" dt="2024-08-21T15:02:54.867" v="415" actId="20577"/>
        <pc:sldMkLst>
          <pc:docMk/>
          <pc:sldMk cId="1836913786" sldId="274"/>
        </pc:sldMkLst>
      </pc:sldChg>
      <pc:sldChg chg="add del replId">
        <pc:chgData name="San Juan, Carmel C" userId="S::carmel.sanjuan@co.ramsey.mn.us::27362efe-02c7-4092-b554-575045de8a14" providerId="AD" clId="Web-{060DDE77-60C4-33B6-A7D1-FF001566E135}" dt="2024-08-21T15:02:36.507" v="411"/>
        <pc:sldMkLst>
          <pc:docMk/>
          <pc:sldMk cId="950983287" sldId="275"/>
        </pc:sldMkLst>
      </pc:sldChg>
      <pc:sldChg chg="addSp delSp modSp new add del mod modClrScheme chgLayout">
        <pc:chgData name="San Juan, Carmel C" userId="S::carmel.sanjuan@co.ramsey.mn.us::27362efe-02c7-4092-b554-575045de8a14" providerId="AD" clId="Web-{060DDE77-60C4-33B6-A7D1-FF001566E135}" dt="2024-08-21T15:10:16.990" v="477"/>
        <pc:sldMkLst>
          <pc:docMk/>
          <pc:sldMk cId="2768030051" sldId="275"/>
        </pc:sldMkLst>
      </pc:sldChg>
      <pc:sldChg chg="modSp add ord replId">
        <pc:chgData name="San Juan, Carmel C" userId="S::carmel.sanjuan@co.ramsey.mn.us::27362efe-02c7-4092-b554-575045de8a14" providerId="AD" clId="Web-{060DDE77-60C4-33B6-A7D1-FF001566E135}" dt="2024-08-21T15:23:29.658" v="677"/>
        <pc:sldMkLst>
          <pc:docMk/>
          <pc:sldMk cId="3597563691" sldId="276"/>
        </pc:sldMkLst>
      </pc:sldChg>
    </pc:docChg>
  </pc:docChgLst>
  <pc:docChgLst>
    <pc:chgData name="Mitchell, Ella" userId="S::ella.mitchell@co.ramsey.mn.us::e0788858-efe6-480e-933d-d25adc64e63f" providerId="AD" clId="Web-{F56C7C99-060E-CA9D-26FF-CE36B2D342AA}"/>
    <pc:docChg chg="mod modSld">
      <pc:chgData name="Mitchell, Ella" userId="S::ella.mitchell@co.ramsey.mn.us::e0788858-efe6-480e-933d-d25adc64e63f" providerId="AD" clId="Web-{F56C7C99-060E-CA9D-26FF-CE36B2D342AA}" dt="2025-08-25T15:12:58.854" v="138" actId="20577"/>
      <pc:docMkLst>
        <pc:docMk/>
      </pc:docMkLst>
      <pc:sldChg chg="modSp">
        <pc:chgData name="Mitchell, Ella" userId="S::ella.mitchell@co.ramsey.mn.us::e0788858-efe6-480e-933d-d25adc64e63f" providerId="AD" clId="Web-{F56C7C99-060E-CA9D-26FF-CE36B2D342AA}" dt="2025-08-25T15:08:14.918" v="41" actId="20577"/>
        <pc:sldMkLst>
          <pc:docMk/>
          <pc:sldMk cId="2827816690" sldId="267"/>
        </pc:sldMkLst>
        <pc:spChg chg="mod">
          <ac:chgData name="Mitchell, Ella" userId="S::ella.mitchell@co.ramsey.mn.us::e0788858-efe6-480e-933d-d25adc64e63f" providerId="AD" clId="Web-{F56C7C99-060E-CA9D-26FF-CE36B2D342AA}" dt="2025-08-25T15:08:14.918" v="41" actId="20577"/>
          <ac:spMkLst>
            <pc:docMk/>
            <pc:sldMk cId="2827816690" sldId="267"/>
            <ac:spMk id="4" creationId="{27439200-663D-99DF-C0A7-52633A860792}"/>
          </ac:spMkLst>
        </pc:spChg>
      </pc:sldChg>
      <pc:sldChg chg="delSp modSp modCm">
        <pc:chgData name="Mitchell, Ella" userId="S::ella.mitchell@co.ramsey.mn.us::e0788858-efe6-480e-933d-d25adc64e63f" providerId="AD" clId="Web-{F56C7C99-060E-CA9D-26FF-CE36B2D342AA}" dt="2025-08-25T15:11:21.355" v="132" actId="20577"/>
        <pc:sldMkLst>
          <pc:docMk/>
          <pc:sldMk cId="1089999644" sldId="272"/>
        </pc:sldMkLst>
        <pc:spChg chg="mod">
          <ac:chgData name="Mitchell, Ella" userId="S::ella.mitchell@co.ramsey.mn.us::e0788858-efe6-480e-933d-d25adc64e63f" providerId="AD" clId="Web-{F56C7C99-060E-CA9D-26FF-CE36B2D342AA}" dt="2025-08-25T15:11:21.355" v="132" actId="20577"/>
          <ac:spMkLst>
            <pc:docMk/>
            <pc:sldMk cId="1089999644" sldId="272"/>
            <ac:spMk id="5" creationId="{53380EAD-CEBB-06FC-4A7A-399F98F0657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itchell, Ella" userId="S::ella.mitchell@co.ramsey.mn.us::e0788858-efe6-480e-933d-d25adc64e63f" providerId="AD" clId="Web-{F56C7C99-060E-CA9D-26FF-CE36B2D342AA}" dt="2025-08-25T15:11:06.823" v="122" actId="20577"/>
              <pc2:cmMkLst xmlns:pc2="http://schemas.microsoft.com/office/powerpoint/2019/9/main/command">
                <pc:docMk/>
                <pc:sldMk cId="1089999644" sldId="272"/>
                <pc2:cmMk id="{F8E0E4B8-847F-4A6B-A92C-565DC1749F70}"/>
              </pc2:cmMkLst>
            </pc226:cmChg>
          </p:ext>
        </pc:extLst>
      </pc:sldChg>
      <pc:sldChg chg="modSp">
        <pc:chgData name="Mitchell, Ella" userId="S::ella.mitchell@co.ramsey.mn.us::e0788858-efe6-480e-933d-d25adc64e63f" providerId="AD" clId="Web-{F56C7C99-060E-CA9D-26FF-CE36B2D342AA}" dt="2025-08-25T15:06:29.043" v="2" actId="20577"/>
        <pc:sldMkLst>
          <pc:docMk/>
          <pc:sldMk cId="3597563691" sldId="276"/>
        </pc:sldMkLst>
        <pc:spChg chg="mod">
          <ac:chgData name="Mitchell, Ella" userId="S::ella.mitchell@co.ramsey.mn.us::e0788858-efe6-480e-933d-d25adc64e63f" providerId="AD" clId="Web-{F56C7C99-060E-CA9D-26FF-CE36B2D342AA}" dt="2025-08-25T15:06:29.043" v="2" actId="20577"/>
          <ac:spMkLst>
            <pc:docMk/>
            <pc:sldMk cId="3597563691" sldId="276"/>
            <ac:spMk id="4" creationId="{6604D726-63BA-0EC1-6EC4-21DF620AAA79}"/>
          </ac:spMkLst>
        </pc:spChg>
      </pc:sldChg>
      <pc:sldChg chg="modSp modCm">
        <pc:chgData name="Mitchell, Ella" userId="S::ella.mitchell@co.ramsey.mn.us::e0788858-efe6-480e-933d-d25adc64e63f" providerId="AD" clId="Web-{F56C7C99-060E-CA9D-26FF-CE36B2D342AA}" dt="2025-08-25T15:12:58.854" v="138" actId="20577"/>
        <pc:sldMkLst>
          <pc:docMk/>
          <pc:sldMk cId="3584272181" sldId="281"/>
        </pc:sldMkLst>
        <pc:spChg chg="mod">
          <ac:chgData name="Mitchell, Ella" userId="S::ella.mitchell@co.ramsey.mn.us::e0788858-efe6-480e-933d-d25adc64e63f" providerId="AD" clId="Web-{F56C7C99-060E-CA9D-26FF-CE36B2D342AA}" dt="2025-08-25T15:12:58.854" v="138" actId="20577"/>
          <ac:spMkLst>
            <pc:docMk/>
            <pc:sldMk cId="3584272181" sldId="281"/>
            <ac:spMk id="4" creationId="{8001FA8D-F130-1082-866B-E04A12F74EF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itchell, Ella" userId="S::ella.mitchell@co.ramsey.mn.us::e0788858-efe6-480e-933d-d25adc64e63f" providerId="AD" clId="Web-{F56C7C99-060E-CA9D-26FF-CE36B2D342AA}" dt="2025-08-25T15:12:58.854" v="138" actId="20577"/>
              <pc2:cmMkLst xmlns:pc2="http://schemas.microsoft.com/office/powerpoint/2019/9/main/command">
                <pc:docMk/>
                <pc:sldMk cId="3584272181" sldId="281"/>
                <pc2:cmMk id="{F785E940-C272-41A0-940A-15DADCF6F449}"/>
              </pc2:cmMkLst>
            </pc226:cmChg>
            <pc226:cmChg xmlns:pc226="http://schemas.microsoft.com/office/powerpoint/2022/06/main/command" chg="mod">
              <pc226:chgData name="Mitchell, Ella" userId="S::ella.mitchell@co.ramsey.mn.us::e0788858-efe6-480e-933d-d25adc64e63f" providerId="AD" clId="Web-{F56C7C99-060E-CA9D-26FF-CE36B2D342AA}" dt="2025-08-25T15:12:58.854" v="138" actId="20577"/>
              <pc2:cmMkLst xmlns:pc2="http://schemas.microsoft.com/office/powerpoint/2019/9/main/command">
                <pc:docMk/>
                <pc:sldMk cId="3584272181" sldId="281"/>
                <pc2:cmMk id="{9B70BE47-70C2-49BD-B678-D13A900FDE8B}"/>
              </pc2:cmMkLst>
            </pc226:cmChg>
          </p:ext>
        </pc:extLst>
      </pc:sldChg>
    </pc:docChg>
  </pc:docChgLst>
  <pc:docChgLst>
    <pc:chgData name="Mitchell, Ella" userId="S::ella.mitchell@co.ramsey.mn.us::e0788858-efe6-480e-933d-d25adc64e63f" providerId="AD" clId="Web-{47860B42-A38A-4E4F-A766-B1684B4DBEF7}"/>
    <pc:docChg chg="modSld">
      <pc:chgData name="Mitchell, Ella" userId="S::ella.mitchell@co.ramsey.mn.us::e0788858-efe6-480e-933d-d25adc64e63f" providerId="AD" clId="Web-{47860B42-A38A-4E4F-A766-B1684B4DBEF7}" dt="2024-08-28T17:33:18.678" v="3" actId="14100"/>
      <pc:docMkLst>
        <pc:docMk/>
      </pc:docMkLst>
      <pc:sldChg chg="modSp">
        <pc:chgData name="Mitchell, Ella" userId="S::ella.mitchell@co.ramsey.mn.us::e0788858-efe6-480e-933d-d25adc64e63f" providerId="AD" clId="Web-{47860B42-A38A-4E4F-A766-B1684B4DBEF7}" dt="2024-08-28T17:33:18.678" v="3" actId="14100"/>
        <pc:sldMkLst>
          <pc:docMk/>
          <pc:sldMk cId="3794947035" sldId="284"/>
        </pc:sldMkLst>
      </pc:sldChg>
    </pc:docChg>
  </pc:docChgLst>
  <pc:docChgLst>
    <pc:chgData name="San Juan, Carmel C" userId="27362efe-02c7-4092-b554-575045de8a14" providerId="ADAL" clId="{DCF01958-A54A-445C-BB58-245389A6EFE8}"/>
    <pc:docChg chg="undo custSel addSld delSld modSld sldOrd">
      <pc:chgData name="San Juan, Carmel C" userId="27362efe-02c7-4092-b554-575045de8a14" providerId="ADAL" clId="{DCF01958-A54A-445C-BB58-245389A6EFE8}" dt="2024-08-29T17:43:39.498" v="2688" actId="20577"/>
      <pc:docMkLst>
        <pc:docMk/>
      </pc:docMkLst>
      <pc:sldChg chg="ord">
        <pc:chgData name="San Juan, Carmel C" userId="27362efe-02c7-4092-b554-575045de8a14" providerId="ADAL" clId="{DCF01958-A54A-445C-BB58-245389A6EFE8}" dt="2024-08-28T20:43:54.061" v="2684"/>
        <pc:sldMkLst>
          <pc:docMk/>
          <pc:sldMk cId="4227900531" sldId="258"/>
        </pc:sldMkLst>
      </pc:sldChg>
      <pc:sldChg chg="modSp mod">
        <pc:chgData name="San Juan, Carmel C" userId="27362efe-02c7-4092-b554-575045de8a14" providerId="ADAL" clId="{DCF01958-A54A-445C-BB58-245389A6EFE8}" dt="2024-08-28T15:54:30.937" v="2567" actId="20577"/>
        <pc:sldMkLst>
          <pc:docMk/>
          <pc:sldMk cId="929166052" sldId="259"/>
        </pc:sldMkLst>
      </pc:sldChg>
      <pc:sldChg chg="modSp mod modNotesTx">
        <pc:chgData name="San Juan, Carmel C" userId="27362efe-02c7-4092-b554-575045de8a14" providerId="ADAL" clId="{DCF01958-A54A-445C-BB58-245389A6EFE8}" dt="2024-08-28T14:27:08.161" v="1974" actId="20577"/>
        <pc:sldMkLst>
          <pc:docMk/>
          <pc:sldMk cId="1650485882" sldId="261"/>
        </pc:sldMkLst>
      </pc:sldChg>
      <pc:sldChg chg="modSp mod">
        <pc:chgData name="San Juan, Carmel C" userId="27362efe-02c7-4092-b554-575045de8a14" providerId="ADAL" clId="{DCF01958-A54A-445C-BB58-245389A6EFE8}" dt="2024-08-23T16:25:12.205" v="1398" actId="20577"/>
        <pc:sldMkLst>
          <pc:docMk/>
          <pc:sldMk cId="122926586" sldId="264"/>
        </pc:sldMkLst>
      </pc:sldChg>
      <pc:sldChg chg="modSp mod">
        <pc:chgData name="San Juan, Carmel C" userId="27362efe-02c7-4092-b554-575045de8a14" providerId="ADAL" clId="{DCF01958-A54A-445C-BB58-245389A6EFE8}" dt="2024-08-23T16:20:45.422" v="1282" actId="1076"/>
        <pc:sldMkLst>
          <pc:docMk/>
          <pc:sldMk cId="3208858094" sldId="266"/>
        </pc:sldMkLst>
      </pc:sldChg>
      <pc:sldChg chg="modSp mod">
        <pc:chgData name="San Juan, Carmel C" userId="27362efe-02c7-4092-b554-575045de8a14" providerId="ADAL" clId="{DCF01958-A54A-445C-BB58-245389A6EFE8}" dt="2024-08-28T14:33:33.140" v="2129" actId="12"/>
        <pc:sldMkLst>
          <pc:docMk/>
          <pc:sldMk cId="2827816690" sldId="267"/>
        </pc:sldMkLst>
      </pc:sldChg>
      <pc:sldChg chg="modSp mod delCm modCm">
        <pc:chgData name="San Juan, Carmel C" userId="27362efe-02c7-4092-b554-575045de8a14" providerId="ADAL" clId="{DCF01958-A54A-445C-BB58-245389A6EFE8}" dt="2024-08-28T16:02:10.307" v="2680"/>
        <pc:sldMkLst>
          <pc:docMk/>
          <pc:sldMk cId="2482816307" sldId="2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an Juan, Carmel C" userId="27362efe-02c7-4092-b554-575045de8a14" providerId="ADAL" clId="{DCF01958-A54A-445C-BB58-245389A6EFE8}" dt="2024-08-28T16:02:10.307" v="2680"/>
              <pc2:cmMkLst xmlns:pc2="http://schemas.microsoft.com/office/powerpoint/2019/9/main/command">
                <pc:docMk/>
                <pc:sldMk cId="2482816307" sldId="270"/>
                <pc2:cmMk id="{D6C0443C-744B-4D0C-8C55-368009A80957}"/>
              </pc2:cmMkLst>
              <pc226:cmRplyChg chg="add">
                <pc226:chgData name="San Juan, Carmel C" userId="27362efe-02c7-4092-b554-575045de8a14" providerId="ADAL" clId="{DCF01958-A54A-445C-BB58-245389A6EFE8}" dt="2024-08-28T16:01:55.877" v="2679"/>
                <pc2:cmRplyMkLst xmlns:pc2="http://schemas.microsoft.com/office/powerpoint/2019/9/main/command">
                  <pc:docMk/>
                  <pc:sldMk cId="2482816307" sldId="270"/>
                  <pc2:cmMk id="{D6C0443C-744B-4D0C-8C55-368009A80957}"/>
                  <pc2:cmRplyMk id="{86528510-5EC6-4907-9C93-1AE2E19B8E35}"/>
                </pc2:cmRplyMkLst>
              </pc226:cmRplyChg>
            </pc226:cmChg>
          </p:ext>
        </pc:extLst>
      </pc:sldChg>
      <pc:sldChg chg="addSp modSp mod ord addCm delCm modCm">
        <pc:chgData name="San Juan, Carmel C" userId="27362efe-02c7-4092-b554-575045de8a14" providerId="ADAL" clId="{DCF01958-A54A-445C-BB58-245389A6EFE8}" dt="2024-08-28T16:01:09.154" v="2678" actId="5793"/>
        <pc:sldMkLst>
          <pc:docMk/>
          <pc:sldMk cId="1089999644" sldId="27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San Juan, Carmel C" userId="27362efe-02c7-4092-b554-575045de8a14" providerId="ADAL" clId="{DCF01958-A54A-445C-BB58-245389A6EFE8}" dt="2024-08-28T15:56:45.390" v="2590"/>
              <pc2:cmMkLst xmlns:pc2="http://schemas.microsoft.com/office/powerpoint/2019/9/main/command">
                <pc:docMk/>
                <pc:sldMk cId="1089999644" sldId="272"/>
                <pc2:cmMk id="{BBEDA045-2040-4DA4-94AC-1093B676AF57}"/>
              </pc2:cmMkLst>
            </pc226:cmChg>
            <pc226:cmChg xmlns:pc226="http://schemas.microsoft.com/office/powerpoint/2022/06/main/command" chg="del mod">
              <pc226:chgData name="San Juan, Carmel C" userId="27362efe-02c7-4092-b554-575045de8a14" providerId="ADAL" clId="{DCF01958-A54A-445C-BB58-245389A6EFE8}" dt="2024-08-28T15:57:12.943" v="2592"/>
              <pc2:cmMkLst xmlns:pc2="http://schemas.microsoft.com/office/powerpoint/2019/9/main/command">
                <pc:docMk/>
                <pc:sldMk cId="1089999644" sldId="272"/>
                <pc2:cmMk id="{AAF76D76-354F-4ECB-A0C7-4CC01F3DA8D5}"/>
              </pc2:cmMkLst>
              <pc226:cmRplyChg chg="add">
                <pc226:chgData name="San Juan, Carmel C" userId="27362efe-02c7-4092-b554-575045de8a14" providerId="ADAL" clId="{DCF01958-A54A-445C-BB58-245389A6EFE8}" dt="2024-08-28T15:57:10.286" v="2591"/>
                <pc2:cmRplyMkLst xmlns:pc2="http://schemas.microsoft.com/office/powerpoint/2019/9/main/command">
                  <pc:docMk/>
                  <pc:sldMk cId="1089999644" sldId="272"/>
                  <pc2:cmMk id="{AAF76D76-354F-4ECB-A0C7-4CC01F3DA8D5}"/>
                  <pc2:cmRplyMk id="{F0FD0E96-49DC-4842-A973-432AFF02BB33}"/>
                </pc2:cmRplyMkLst>
              </pc226:cmRplyChg>
            </pc226:cmChg>
          </p:ext>
        </pc:extLst>
      </pc:sldChg>
      <pc:sldChg chg="addSp modSp mod modNotesTx">
        <pc:chgData name="San Juan, Carmel C" userId="27362efe-02c7-4092-b554-575045de8a14" providerId="ADAL" clId="{DCF01958-A54A-445C-BB58-245389A6EFE8}" dt="2024-08-28T14:35:59.425" v="2146" actId="1076"/>
        <pc:sldMkLst>
          <pc:docMk/>
          <pc:sldMk cId="2768030051" sldId="275"/>
        </pc:sldMkLst>
      </pc:sldChg>
      <pc:sldChg chg="modNotesTx">
        <pc:chgData name="San Juan, Carmel C" userId="27362efe-02c7-4092-b554-575045de8a14" providerId="ADAL" clId="{DCF01958-A54A-445C-BB58-245389A6EFE8}" dt="2024-08-28T14:17:07.800" v="1873" actId="20577"/>
        <pc:sldMkLst>
          <pc:docMk/>
          <pc:sldMk cId="3597563691" sldId="276"/>
        </pc:sldMkLst>
      </pc:sldChg>
      <pc:sldChg chg="new del ord">
        <pc:chgData name="San Juan, Carmel C" userId="27362efe-02c7-4092-b554-575045de8a14" providerId="ADAL" clId="{DCF01958-A54A-445C-BB58-245389A6EFE8}" dt="2024-08-22T13:37:45.192" v="3" actId="47"/>
        <pc:sldMkLst>
          <pc:docMk/>
          <pc:sldMk cId="3110157941" sldId="277"/>
        </pc:sldMkLst>
      </pc:sldChg>
      <pc:sldChg chg="addSp delSp modSp add mod">
        <pc:chgData name="San Juan, Carmel C" userId="27362efe-02c7-4092-b554-575045de8a14" providerId="ADAL" clId="{DCF01958-A54A-445C-BB58-245389A6EFE8}" dt="2024-08-23T16:20:55.580" v="1285"/>
        <pc:sldMkLst>
          <pc:docMk/>
          <pc:sldMk cId="3924011250" sldId="277"/>
        </pc:sldMkLst>
      </pc:sldChg>
      <pc:sldChg chg="modSp new mod modNotesTx">
        <pc:chgData name="San Juan, Carmel C" userId="27362efe-02c7-4092-b554-575045de8a14" providerId="ADAL" clId="{DCF01958-A54A-445C-BB58-245389A6EFE8}" dt="2024-08-23T17:18:11.643" v="1743" actId="255"/>
        <pc:sldMkLst>
          <pc:docMk/>
          <pc:sldMk cId="2218497882" sldId="278"/>
        </pc:sldMkLst>
      </pc:sldChg>
      <pc:sldChg chg="addSp modSp new mod delCm modCm">
        <pc:chgData name="San Juan, Carmel C" userId="27362efe-02c7-4092-b554-575045de8a14" providerId="ADAL" clId="{DCF01958-A54A-445C-BB58-245389A6EFE8}" dt="2024-08-28T15:53:21.444" v="2537" actId="20577"/>
        <pc:sldMkLst>
          <pc:docMk/>
          <pc:sldMk cId="2496803031" sldId="27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San Juan, Carmel C" userId="27362efe-02c7-4092-b554-575045de8a14" providerId="ADAL" clId="{DCF01958-A54A-445C-BB58-245389A6EFE8}" dt="2024-08-28T15:22:26.028" v="2439"/>
              <pc2:cmMkLst xmlns:pc2="http://schemas.microsoft.com/office/powerpoint/2019/9/main/command">
                <pc:docMk/>
                <pc:sldMk cId="2496803031" sldId="279"/>
                <pc2:cmMk id="{228C8F1F-FD16-4D90-818A-64248D7B7AFF}"/>
              </pc2:cmMkLst>
              <pc226:cmRplyChg chg="add">
                <pc226:chgData name="San Juan, Carmel C" userId="27362efe-02c7-4092-b554-575045de8a14" providerId="ADAL" clId="{DCF01958-A54A-445C-BB58-245389A6EFE8}" dt="2024-08-28T15:22:20.812" v="2438"/>
                <pc2:cmRplyMkLst xmlns:pc2="http://schemas.microsoft.com/office/powerpoint/2019/9/main/command">
                  <pc:docMk/>
                  <pc:sldMk cId="2496803031" sldId="279"/>
                  <pc2:cmMk id="{228C8F1F-FD16-4D90-818A-64248D7B7AFF}"/>
                  <pc2:cmRplyMk id="{35167931-113C-4136-86F6-C541E789805D}"/>
                </pc2:cmRplyMkLst>
              </pc226:cmRplyChg>
            </pc226:cmChg>
            <pc226:cmChg xmlns:pc226="http://schemas.microsoft.com/office/powerpoint/2022/06/main/command" chg="del mod">
              <pc226:chgData name="San Juan, Carmel C" userId="27362efe-02c7-4092-b554-575045de8a14" providerId="ADAL" clId="{DCF01958-A54A-445C-BB58-245389A6EFE8}" dt="2024-08-28T15:20:31.169" v="2382"/>
              <pc2:cmMkLst xmlns:pc2="http://schemas.microsoft.com/office/powerpoint/2019/9/main/command">
                <pc:docMk/>
                <pc:sldMk cId="2496803031" sldId="279"/>
                <pc2:cmMk id="{7AEC8E61-AA8B-4C65-82AB-8ADB1A6E22F3}"/>
              </pc2:cmMkLst>
              <pc226:cmRplyChg chg="add">
                <pc226:chgData name="San Juan, Carmel C" userId="27362efe-02c7-4092-b554-575045de8a14" providerId="ADAL" clId="{DCF01958-A54A-445C-BB58-245389A6EFE8}" dt="2024-08-28T15:20:26.369" v="2381"/>
                <pc2:cmRplyMkLst xmlns:pc2="http://schemas.microsoft.com/office/powerpoint/2019/9/main/command">
                  <pc:docMk/>
                  <pc:sldMk cId="2496803031" sldId="279"/>
                  <pc2:cmMk id="{7AEC8E61-AA8B-4C65-82AB-8ADB1A6E22F3}"/>
                  <pc2:cmRplyMk id="{7B9FAB1C-6159-4E58-B858-F70DF4B898B0}"/>
                </pc2:cmRplyMkLst>
              </pc226:cmRplyChg>
            </pc226:cmChg>
            <pc226:cmChg xmlns:pc226="http://schemas.microsoft.com/office/powerpoint/2022/06/main/command" chg="del mod">
              <pc226:chgData name="San Juan, Carmel C" userId="27362efe-02c7-4092-b554-575045de8a14" providerId="ADAL" clId="{DCF01958-A54A-445C-BB58-245389A6EFE8}" dt="2024-08-28T15:43:15.167" v="2442"/>
              <pc2:cmMkLst xmlns:pc2="http://schemas.microsoft.com/office/powerpoint/2019/9/main/command">
                <pc:docMk/>
                <pc:sldMk cId="2496803031" sldId="279"/>
                <pc2:cmMk id="{1467C7F2-D492-410F-B9C9-76118E8D3E60}"/>
              </pc2:cmMkLst>
            </pc226:cmChg>
          </p:ext>
        </pc:extLst>
      </pc:sldChg>
      <pc:sldChg chg="addSp delSp modSp add mod delCm modCm">
        <pc:chgData name="San Juan, Carmel C" userId="27362efe-02c7-4092-b554-575045de8a14" providerId="ADAL" clId="{DCF01958-A54A-445C-BB58-245389A6EFE8}" dt="2024-08-28T15:53:42.085" v="2540" actId="20577"/>
        <pc:sldMkLst>
          <pc:docMk/>
          <pc:sldMk cId="1089247695" sldId="28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San Juan, Carmel C" userId="27362efe-02c7-4092-b554-575045de8a14" providerId="ADAL" clId="{DCF01958-A54A-445C-BB58-245389A6EFE8}" dt="2024-08-28T15:50:43.406" v="2535"/>
              <pc2:cmMkLst xmlns:pc2="http://schemas.microsoft.com/office/powerpoint/2019/9/main/command">
                <pc:docMk/>
                <pc:sldMk cId="1089247695" sldId="280"/>
                <pc2:cmMk id="{90983B22-91A1-469A-B57C-EC849E73B75E}"/>
              </pc2:cmMkLst>
              <pc226:cmRplyChg chg="add">
                <pc226:chgData name="San Juan, Carmel C" userId="27362efe-02c7-4092-b554-575045de8a14" providerId="ADAL" clId="{DCF01958-A54A-445C-BB58-245389A6EFE8}" dt="2024-08-28T15:48:15.565" v="2494"/>
                <pc2:cmRplyMkLst xmlns:pc2="http://schemas.microsoft.com/office/powerpoint/2019/9/main/command">
                  <pc:docMk/>
                  <pc:sldMk cId="1089247695" sldId="280"/>
                  <pc2:cmMk id="{90983B22-91A1-469A-B57C-EC849E73B75E}"/>
                  <pc2:cmRplyMk id="{008441B3-B006-4D37-9BE3-02C96DEAC452}"/>
                </pc2:cmRplyMkLst>
              </pc226:cmRplyChg>
            </pc226:cmChg>
            <pc226:cmChg xmlns:pc226="http://schemas.microsoft.com/office/powerpoint/2022/06/main/command" chg="del mod">
              <pc226:chgData name="San Juan, Carmel C" userId="27362efe-02c7-4092-b554-575045de8a14" providerId="ADAL" clId="{DCF01958-A54A-445C-BB58-245389A6EFE8}" dt="2024-08-28T15:50:46.717" v="2536"/>
              <pc2:cmMkLst xmlns:pc2="http://schemas.microsoft.com/office/powerpoint/2019/9/main/command">
                <pc:docMk/>
                <pc:sldMk cId="1089247695" sldId="280"/>
                <pc2:cmMk id="{2AECC8BB-A49C-42AC-A52F-35D33158269D}"/>
              </pc2:cmMkLst>
              <pc226:cmRplyChg chg="add">
                <pc226:chgData name="San Juan, Carmel C" userId="27362efe-02c7-4092-b554-575045de8a14" providerId="ADAL" clId="{DCF01958-A54A-445C-BB58-245389A6EFE8}" dt="2024-08-28T15:50:39.607" v="2534"/>
                <pc2:cmRplyMkLst xmlns:pc2="http://schemas.microsoft.com/office/powerpoint/2019/9/main/command">
                  <pc:docMk/>
                  <pc:sldMk cId="1089247695" sldId="280"/>
                  <pc2:cmMk id="{2AECC8BB-A49C-42AC-A52F-35D33158269D}"/>
                  <pc2:cmRplyMk id="{FD59991F-1751-43C5-899D-3A9D571C7FE3}"/>
                </pc2:cmRplyMkLst>
              </pc226:cmRplyChg>
            </pc226:cmChg>
          </p:ext>
        </pc:extLst>
      </pc:sldChg>
      <pc:sldChg chg="modSp new mod">
        <pc:chgData name="San Juan, Carmel C" userId="27362efe-02c7-4092-b554-575045de8a14" providerId="ADAL" clId="{DCF01958-A54A-445C-BB58-245389A6EFE8}" dt="2024-08-28T14:48:28.650" v="2148" actId="20577"/>
        <pc:sldMkLst>
          <pc:docMk/>
          <pc:sldMk cId="3584272181" sldId="281"/>
        </pc:sldMkLst>
      </pc:sldChg>
      <pc:sldChg chg="addSp delSp modSp new mod delCm modCm modNotesTx">
        <pc:chgData name="San Juan, Carmel C" userId="27362efe-02c7-4092-b554-575045de8a14" providerId="ADAL" clId="{DCF01958-A54A-445C-BB58-245389A6EFE8}" dt="2024-08-28T14:52:45.305" v="2171"/>
        <pc:sldMkLst>
          <pc:docMk/>
          <pc:sldMk cId="1512069622" sldId="28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an Juan, Carmel C" userId="27362efe-02c7-4092-b554-575045de8a14" providerId="ADAL" clId="{DCF01958-A54A-445C-BB58-245389A6EFE8}" dt="2024-08-28T14:52:45.305" v="2171"/>
              <pc2:cmMkLst xmlns:pc2="http://schemas.microsoft.com/office/powerpoint/2019/9/main/command">
                <pc:docMk/>
                <pc:sldMk cId="1512069622" sldId="282"/>
                <pc2:cmMk id="{16089698-2971-4DA7-9458-1D6D55C96489}"/>
              </pc2:cmMkLst>
              <pc226:cmRplyChg chg="add">
                <pc226:chgData name="San Juan, Carmel C" userId="27362efe-02c7-4092-b554-575045de8a14" providerId="ADAL" clId="{DCF01958-A54A-445C-BB58-245389A6EFE8}" dt="2024-08-28T14:52:39.595" v="2170"/>
                <pc2:cmRplyMkLst xmlns:pc2="http://schemas.microsoft.com/office/powerpoint/2019/9/main/command">
                  <pc:docMk/>
                  <pc:sldMk cId="1512069622" sldId="282"/>
                  <pc2:cmMk id="{16089698-2971-4DA7-9458-1D6D55C96489}"/>
                  <pc2:cmRplyMk id="{CD9A1D19-A94F-4E6E-873D-1D93A92FE248}"/>
                </pc2:cmRplyMkLst>
              </pc226:cmRplyChg>
            </pc226:cmChg>
          </p:ext>
        </pc:extLst>
      </pc:sldChg>
      <pc:sldChg chg="modSp new mod">
        <pc:chgData name="San Juan, Carmel C" userId="27362efe-02c7-4092-b554-575045de8a14" providerId="ADAL" clId="{DCF01958-A54A-445C-BB58-245389A6EFE8}" dt="2024-08-29T17:43:39.498" v="2688" actId="20577"/>
        <pc:sldMkLst>
          <pc:docMk/>
          <pc:sldMk cId="256999092" sldId="283"/>
        </pc:sldMkLst>
      </pc:sldChg>
      <pc:sldChg chg="new del">
        <pc:chgData name="San Juan, Carmel C" userId="27362efe-02c7-4092-b554-575045de8a14" providerId="ADAL" clId="{DCF01958-A54A-445C-BB58-245389A6EFE8}" dt="2024-08-23T15:05:07.351" v="614" actId="47"/>
        <pc:sldMkLst>
          <pc:docMk/>
          <pc:sldMk cId="1048654949" sldId="283"/>
        </pc:sldMkLst>
      </pc:sldChg>
      <pc:sldChg chg="new del">
        <pc:chgData name="San Juan, Carmel C" userId="27362efe-02c7-4092-b554-575045de8a14" providerId="ADAL" clId="{DCF01958-A54A-445C-BB58-245389A6EFE8}" dt="2024-08-23T15:05:07.988" v="615" actId="47"/>
        <pc:sldMkLst>
          <pc:docMk/>
          <pc:sldMk cId="3346753069" sldId="284"/>
        </pc:sldMkLst>
      </pc:sldChg>
      <pc:sldChg chg="addSp delSp modSp add mod delCm">
        <pc:chgData name="San Juan, Carmel C" userId="27362efe-02c7-4092-b554-575045de8a14" providerId="ADAL" clId="{DCF01958-A54A-445C-BB58-245389A6EFE8}" dt="2024-08-28T15:10:58.123" v="2266"/>
        <pc:sldMkLst>
          <pc:docMk/>
          <pc:sldMk cId="3794947035" sldId="28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an Juan, Carmel C" userId="27362efe-02c7-4092-b554-575045de8a14" providerId="ADAL" clId="{DCF01958-A54A-445C-BB58-245389A6EFE8}" dt="2024-08-28T15:10:55.954" v="2265"/>
              <pc2:cmMkLst xmlns:pc2="http://schemas.microsoft.com/office/powerpoint/2019/9/main/command">
                <pc:docMk/>
                <pc:sldMk cId="3794947035" sldId="284"/>
                <pc2:cmMk id="{BC2F5A0A-6A34-47A6-8F9A-4877781E24B8}"/>
              </pc2:cmMkLst>
            </pc226:cmChg>
            <pc226:cmChg xmlns:pc226="http://schemas.microsoft.com/office/powerpoint/2022/06/main/command" chg="del">
              <pc226:chgData name="San Juan, Carmel C" userId="27362efe-02c7-4092-b554-575045de8a14" providerId="ADAL" clId="{DCF01958-A54A-445C-BB58-245389A6EFE8}" dt="2024-08-28T15:10:58.123" v="2266"/>
              <pc2:cmMkLst xmlns:pc2="http://schemas.microsoft.com/office/powerpoint/2019/9/main/command">
                <pc:docMk/>
                <pc:sldMk cId="3794947035" sldId="284"/>
                <pc2:cmMk id="{59EC22B5-471A-4B01-BA94-15CAD89292F6}"/>
              </pc2:cmMkLst>
            </pc226:cmChg>
          </p:ext>
        </pc:extLst>
      </pc:sldChg>
      <pc:sldChg chg="new del">
        <pc:chgData name="San Juan, Carmel C" userId="27362efe-02c7-4092-b554-575045de8a14" providerId="ADAL" clId="{DCF01958-A54A-445C-BB58-245389A6EFE8}" dt="2024-08-23T15:05:08.479" v="616" actId="47"/>
        <pc:sldMkLst>
          <pc:docMk/>
          <pc:sldMk cId="2067302104" sldId="285"/>
        </pc:sldMkLst>
      </pc:sldChg>
      <pc:sldChg chg="modSp add mod ord addCm delCm modCm">
        <pc:chgData name="San Juan, Carmel C" userId="27362efe-02c7-4092-b554-575045de8a14" providerId="ADAL" clId="{DCF01958-A54A-445C-BB58-245389A6EFE8}" dt="2024-08-29T17:40:00.358" v="2685"/>
        <pc:sldMkLst>
          <pc:docMk/>
          <pc:sldMk cId="2340998199" sldId="28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San Juan, Carmel C" userId="27362efe-02c7-4092-b554-575045de8a14" providerId="ADAL" clId="{DCF01958-A54A-445C-BB58-245389A6EFE8}" dt="2024-08-29T17:40:00.358" v="2685"/>
              <pc2:cmMkLst xmlns:pc2="http://schemas.microsoft.com/office/powerpoint/2019/9/main/command">
                <pc:docMk/>
                <pc:sldMk cId="2340998199" sldId="285"/>
                <pc2:cmMk id="{C8972985-4031-4A3B-885A-FCD37CF1A884}"/>
              </pc2:cmMkLst>
            </pc226:cmChg>
          </p:ext>
        </pc:extLst>
      </pc:sldChg>
      <pc:sldChg chg="addSp delSp modSp new mod">
        <pc:chgData name="San Juan, Carmel C" userId="27362efe-02c7-4092-b554-575045de8a14" providerId="ADAL" clId="{DCF01958-A54A-445C-BB58-245389A6EFE8}" dt="2024-08-23T16:18:03.723" v="1151" actId="14100"/>
        <pc:sldMkLst>
          <pc:docMk/>
          <pc:sldMk cId="38116623" sldId="286"/>
        </pc:sldMkLst>
      </pc:sldChg>
      <pc:sldChg chg="new del">
        <pc:chgData name="San Juan, Carmel C" userId="27362efe-02c7-4092-b554-575045de8a14" providerId="ADAL" clId="{DCF01958-A54A-445C-BB58-245389A6EFE8}" dt="2024-08-23T16:13:32.493" v="1075" actId="680"/>
        <pc:sldMkLst>
          <pc:docMk/>
          <pc:sldMk cId="1417025344" sldId="286"/>
        </pc:sldMkLst>
      </pc:sldChg>
      <pc:sldChg chg="modSp add mod ord">
        <pc:chgData name="San Juan, Carmel C" userId="27362efe-02c7-4092-b554-575045de8a14" providerId="ADAL" clId="{DCF01958-A54A-445C-BB58-245389A6EFE8}" dt="2024-08-23T16:23:27.112" v="1336" actId="20577"/>
        <pc:sldMkLst>
          <pc:docMk/>
          <pc:sldMk cId="1401785559" sldId="287"/>
        </pc:sldMkLst>
      </pc:sldChg>
      <pc:sldChg chg="modSp add mod">
        <pc:chgData name="San Juan, Carmel C" userId="27362efe-02c7-4092-b554-575045de8a14" providerId="ADAL" clId="{DCF01958-A54A-445C-BB58-245389A6EFE8}" dt="2024-08-23T16:24:00.389" v="1362" actId="20577"/>
        <pc:sldMkLst>
          <pc:docMk/>
          <pc:sldMk cId="3711049902" sldId="288"/>
        </pc:sldMkLst>
      </pc:sldChg>
      <pc:sldChg chg="addSp modSp mod delCm modCm">
        <pc:chgData name="San Juan, Carmel C" userId="27362efe-02c7-4092-b554-575045de8a14" providerId="ADAL" clId="{DCF01958-A54A-445C-BB58-245389A6EFE8}" dt="2024-08-28T15:39:26.009" v="2441"/>
        <pc:sldMkLst>
          <pc:docMk/>
          <pc:sldMk cId="955613736" sldId="28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San Juan, Carmel C" userId="27362efe-02c7-4092-b554-575045de8a14" providerId="ADAL" clId="{DCF01958-A54A-445C-BB58-245389A6EFE8}" dt="2024-08-28T15:39:26.009" v="2441"/>
              <pc2:cmMkLst xmlns:pc2="http://schemas.microsoft.com/office/powerpoint/2019/9/main/command">
                <pc:docMk/>
                <pc:sldMk cId="955613736" sldId="289"/>
                <pc2:cmMk id="{B77DFBD6-5F53-4012-B431-8C931BA6D8A0}"/>
              </pc2:cmMkLst>
              <pc226:cmRplyChg chg="add">
                <pc226:chgData name="San Juan, Carmel C" userId="27362efe-02c7-4092-b554-575045de8a14" providerId="ADAL" clId="{DCF01958-A54A-445C-BB58-245389A6EFE8}" dt="2024-08-28T15:30:24.887" v="2440"/>
                <pc2:cmRplyMkLst xmlns:pc2="http://schemas.microsoft.com/office/powerpoint/2019/9/main/command">
                  <pc:docMk/>
                  <pc:sldMk cId="955613736" sldId="289"/>
                  <pc2:cmMk id="{B77DFBD6-5F53-4012-B431-8C931BA6D8A0}"/>
                  <pc2:cmRplyMk id="{3184A03C-DFB1-4FD3-BC28-075B718A1947}"/>
                </pc2:cmRplyMkLst>
              </pc226:cmRplyChg>
            </pc226:cmChg>
          </p:ext>
        </pc:extLst>
      </pc:sldChg>
    </pc:docChg>
  </pc:docChgLst>
  <pc:docChgLst>
    <pc:chgData name="San Juan, Carmel C" userId="27362efe-02c7-4092-b554-575045de8a14" providerId="ADAL" clId="{39F62CBF-BC57-49DE-B2E3-9A366A60A0E4}"/>
    <pc:docChg chg="undo custSel addSld delSld modSld sldOrd">
      <pc:chgData name="San Juan, Carmel C" userId="27362efe-02c7-4092-b554-575045de8a14" providerId="ADAL" clId="{39F62CBF-BC57-49DE-B2E3-9A366A60A0E4}" dt="2023-10-13T14:57:14.989" v="923" actId="20577"/>
      <pc:docMkLst>
        <pc:docMk/>
      </pc:docMkLst>
      <pc:sldChg chg="modSp del mod">
        <pc:chgData name="San Juan, Carmel C" userId="27362efe-02c7-4092-b554-575045de8a14" providerId="ADAL" clId="{39F62CBF-BC57-49DE-B2E3-9A366A60A0E4}" dt="2023-10-12T20:30:41.449" v="167" actId="47"/>
        <pc:sldMkLst>
          <pc:docMk/>
          <pc:sldMk cId="2517981481" sldId="256"/>
        </pc:sldMkLst>
      </pc:sldChg>
      <pc:sldChg chg="modSp new del mod">
        <pc:chgData name="San Juan, Carmel C" userId="27362efe-02c7-4092-b554-575045de8a14" providerId="ADAL" clId="{39F62CBF-BC57-49DE-B2E3-9A366A60A0E4}" dt="2023-10-12T20:31:16.388" v="171" actId="47"/>
        <pc:sldMkLst>
          <pc:docMk/>
          <pc:sldMk cId="39922194" sldId="257"/>
        </pc:sldMkLst>
      </pc:sldChg>
      <pc:sldChg chg="modSp new mod">
        <pc:chgData name="San Juan, Carmel C" userId="27362efe-02c7-4092-b554-575045de8a14" providerId="ADAL" clId="{39F62CBF-BC57-49DE-B2E3-9A366A60A0E4}" dt="2023-10-12T20:32:01.427" v="230" actId="20577"/>
        <pc:sldMkLst>
          <pc:docMk/>
          <pc:sldMk cId="4227900531" sldId="258"/>
        </pc:sldMkLst>
      </pc:sldChg>
      <pc:sldChg chg="modSp new mod">
        <pc:chgData name="San Juan, Carmel C" userId="27362efe-02c7-4092-b554-575045de8a14" providerId="ADAL" clId="{39F62CBF-BC57-49DE-B2E3-9A366A60A0E4}" dt="2023-10-12T20:32:46.675" v="241" actId="20577"/>
        <pc:sldMkLst>
          <pc:docMk/>
          <pc:sldMk cId="929166052" sldId="259"/>
        </pc:sldMkLst>
      </pc:sldChg>
      <pc:sldChg chg="modSp new mod">
        <pc:chgData name="San Juan, Carmel C" userId="27362efe-02c7-4092-b554-575045de8a14" providerId="ADAL" clId="{39F62CBF-BC57-49DE-B2E3-9A366A60A0E4}" dt="2023-10-12T20:33:27.346" v="253" actId="20577"/>
        <pc:sldMkLst>
          <pc:docMk/>
          <pc:sldMk cId="2901288308" sldId="260"/>
        </pc:sldMkLst>
      </pc:sldChg>
      <pc:sldChg chg="modSp new mod ord">
        <pc:chgData name="San Juan, Carmel C" userId="27362efe-02c7-4092-b554-575045de8a14" providerId="ADAL" clId="{39F62CBF-BC57-49DE-B2E3-9A366A60A0E4}" dt="2023-10-12T20:47:44.408" v="345" actId="1076"/>
        <pc:sldMkLst>
          <pc:docMk/>
          <pc:sldMk cId="1650485882" sldId="261"/>
        </pc:sldMkLst>
      </pc:sldChg>
      <pc:sldChg chg="addSp delSp modSp new mod ord setBg">
        <pc:chgData name="San Juan, Carmel C" userId="27362efe-02c7-4092-b554-575045de8a14" providerId="ADAL" clId="{39F62CBF-BC57-49DE-B2E3-9A366A60A0E4}" dt="2023-10-12T20:36:28.357" v="274" actId="1076"/>
        <pc:sldMkLst>
          <pc:docMk/>
          <pc:sldMk cId="3208958511" sldId="262"/>
        </pc:sldMkLst>
      </pc:sldChg>
      <pc:sldChg chg="addSp delSp modSp new mod">
        <pc:chgData name="San Juan, Carmel C" userId="27362efe-02c7-4092-b554-575045de8a14" providerId="ADAL" clId="{39F62CBF-BC57-49DE-B2E3-9A366A60A0E4}" dt="2023-10-12T20:36:40.338" v="276" actId="1076"/>
        <pc:sldMkLst>
          <pc:docMk/>
          <pc:sldMk cId="1269552472" sldId="263"/>
        </pc:sldMkLst>
      </pc:sldChg>
      <pc:sldChg chg="modSp new mod modClrScheme chgLayout">
        <pc:chgData name="San Juan, Carmel C" userId="27362efe-02c7-4092-b554-575045de8a14" providerId="ADAL" clId="{39F62CBF-BC57-49DE-B2E3-9A366A60A0E4}" dt="2023-10-12T20:37:58.851" v="299" actId="700"/>
        <pc:sldMkLst>
          <pc:docMk/>
          <pc:sldMk cId="122926586" sldId="264"/>
        </pc:sldMkLst>
      </pc:sldChg>
      <pc:sldChg chg="new del">
        <pc:chgData name="San Juan, Carmel C" userId="27362efe-02c7-4092-b554-575045de8a14" providerId="ADAL" clId="{39F62CBF-BC57-49DE-B2E3-9A366A60A0E4}" dt="2023-10-12T20:37:19.722" v="279" actId="47"/>
        <pc:sldMkLst>
          <pc:docMk/>
          <pc:sldMk cId="1363378774" sldId="265"/>
        </pc:sldMkLst>
      </pc:sldChg>
      <pc:sldChg chg="modSp add mod">
        <pc:chgData name="San Juan, Carmel C" userId="27362efe-02c7-4092-b554-575045de8a14" providerId="ADAL" clId="{39F62CBF-BC57-49DE-B2E3-9A366A60A0E4}" dt="2023-10-12T20:59:11.799" v="634" actId="14100"/>
        <pc:sldMkLst>
          <pc:docMk/>
          <pc:sldMk cId="2137163290" sldId="265"/>
        </pc:sldMkLst>
      </pc:sldChg>
      <pc:sldChg chg="addSp delSp modSp new mod">
        <pc:chgData name="San Juan, Carmel C" userId="27362efe-02c7-4092-b554-575045de8a14" providerId="ADAL" clId="{39F62CBF-BC57-49DE-B2E3-9A366A60A0E4}" dt="2023-10-13T14:35:46.063" v="745" actId="5793"/>
        <pc:sldMkLst>
          <pc:docMk/>
          <pc:sldMk cId="3208858094" sldId="266"/>
        </pc:sldMkLst>
      </pc:sldChg>
      <pc:sldChg chg="modSp add mod ord">
        <pc:chgData name="San Juan, Carmel C" userId="27362efe-02c7-4092-b554-575045de8a14" providerId="ADAL" clId="{39F62CBF-BC57-49DE-B2E3-9A366A60A0E4}" dt="2023-10-13T14:57:14.989" v="923" actId="20577"/>
        <pc:sldMkLst>
          <pc:docMk/>
          <pc:sldMk cId="2827816690" sldId="267"/>
        </pc:sldMkLst>
      </pc:sldChg>
      <pc:sldChg chg="add del">
        <pc:chgData name="San Juan, Carmel C" userId="27362efe-02c7-4092-b554-575045de8a14" providerId="ADAL" clId="{39F62CBF-BC57-49DE-B2E3-9A366A60A0E4}" dt="2023-10-12T21:10:09.662" v="697" actId="47"/>
        <pc:sldMkLst>
          <pc:docMk/>
          <pc:sldMk cId="3953946412" sldId="267"/>
        </pc:sldMkLst>
      </pc:sldChg>
      <pc:sldChg chg="modSp add mod">
        <pc:chgData name="San Juan, Carmel C" userId="27362efe-02c7-4092-b554-575045de8a14" providerId="ADAL" clId="{39F62CBF-BC57-49DE-B2E3-9A366A60A0E4}" dt="2023-10-13T14:41:27.563" v="869" actId="20577"/>
        <pc:sldMkLst>
          <pc:docMk/>
          <pc:sldMk cId="205804052" sldId="268"/>
        </pc:sldMkLst>
      </pc:sldChg>
      <pc:sldChg chg="modSp add del mod">
        <pc:chgData name="San Juan, Carmel C" userId="27362efe-02c7-4092-b554-575045de8a14" providerId="ADAL" clId="{39F62CBF-BC57-49DE-B2E3-9A366A60A0E4}" dt="2023-10-12T21:10:10.695" v="698" actId="47"/>
        <pc:sldMkLst>
          <pc:docMk/>
          <pc:sldMk cId="1917158006" sldId="268"/>
        </pc:sldMkLst>
      </pc:sldChg>
    </pc:docChg>
  </pc:docChgLst>
  <pc:docChgLst>
    <pc:chgData name="Mitchell, Ella" userId="S::ella.mitchell@co.ramsey.mn.us::e0788858-efe6-480e-933d-d25adc64e63f" providerId="AD" clId="Web-{AAE5277D-0B9F-05C9-DF59-D3F1FFD7E55B}"/>
    <pc:docChg chg="modSld">
      <pc:chgData name="Mitchell, Ella" userId="S::ella.mitchell@co.ramsey.mn.us::e0788858-efe6-480e-933d-d25adc64e63f" providerId="AD" clId="Web-{AAE5277D-0B9F-05C9-DF59-D3F1FFD7E55B}" dt="2025-09-02T12:55:14.129" v="0" actId="14100"/>
      <pc:docMkLst>
        <pc:docMk/>
      </pc:docMkLst>
      <pc:sldChg chg="modSp">
        <pc:chgData name="Mitchell, Ella" userId="S::ella.mitchell@co.ramsey.mn.us::e0788858-efe6-480e-933d-d25adc64e63f" providerId="AD" clId="Web-{AAE5277D-0B9F-05C9-DF59-D3F1FFD7E55B}" dt="2025-09-02T12:55:14.129" v="0" actId="14100"/>
        <pc:sldMkLst>
          <pc:docMk/>
          <pc:sldMk cId="2496803031" sldId="279"/>
        </pc:sldMkLst>
        <pc:spChg chg="mod">
          <ac:chgData name="Mitchell, Ella" userId="S::ella.mitchell@co.ramsey.mn.us::e0788858-efe6-480e-933d-d25adc64e63f" providerId="AD" clId="Web-{AAE5277D-0B9F-05C9-DF59-D3F1FFD7E55B}" dt="2025-09-02T12:55:14.129" v="0" actId="14100"/>
          <ac:spMkLst>
            <pc:docMk/>
            <pc:sldMk cId="2496803031" sldId="279"/>
            <ac:spMk id="4" creationId="{9D291AF8-8AD8-B2EB-B824-958A777B41CE}"/>
          </ac:spMkLst>
        </pc:spChg>
      </pc:sldChg>
    </pc:docChg>
  </pc:docChgLst>
  <pc:docChgLst>
    <pc:chgData name="San Juan, Carmel C" userId="27362efe-02c7-4092-b554-575045de8a14" providerId="ADAL" clId="{BD800DEE-89AC-499E-AEEE-6B4E60314266}"/>
    <pc:docChg chg="modSld">
      <pc:chgData name="San Juan, Carmel C" userId="27362efe-02c7-4092-b554-575045de8a14" providerId="ADAL" clId="{BD800DEE-89AC-499E-AEEE-6B4E60314266}" dt="2024-10-14T20:06:41.113" v="6" actId="14100"/>
      <pc:docMkLst>
        <pc:docMk/>
      </pc:docMkLst>
      <pc:sldChg chg="addSp modSp mod">
        <pc:chgData name="San Juan, Carmel C" userId="27362efe-02c7-4092-b554-575045de8a14" providerId="ADAL" clId="{BD800DEE-89AC-499E-AEEE-6B4E60314266}" dt="2024-10-14T20:06:41.113" v="6" actId="14100"/>
        <pc:sldMkLst>
          <pc:docMk/>
          <pc:sldMk cId="1269552472" sldId="263"/>
        </pc:sldMkLst>
      </pc:sldChg>
    </pc:docChg>
  </pc:docChgLst>
  <pc:docChgLst>
    <pc:chgData name="Mitchell, Ella" userId="e0788858-efe6-480e-933d-d25adc64e63f" providerId="ADAL" clId="{C4AA6957-D379-47C8-9132-20B58BE793A5}"/>
    <pc:docChg chg="undo custSel addSld modSld sldOrd">
      <pc:chgData name="Mitchell, Ella" userId="e0788858-efe6-480e-933d-d25adc64e63f" providerId="ADAL" clId="{C4AA6957-D379-47C8-9132-20B58BE793A5}" dt="2024-08-27T19:52:18.953" v="931" actId="20577"/>
      <pc:docMkLst>
        <pc:docMk/>
      </pc:docMkLst>
      <pc:sldChg chg="modSp mod ord">
        <pc:chgData name="Mitchell, Ella" userId="e0788858-efe6-480e-933d-d25adc64e63f" providerId="ADAL" clId="{C4AA6957-D379-47C8-9132-20B58BE793A5}" dt="2024-08-27T19:44:09.680" v="685" actId="21"/>
        <pc:sldMkLst>
          <pc:docMk/>
          <pc:sldMk cId="649311245" sldId="269"/>
        </pc:sldMkLst>
      </pc:sldChg>
      <pc:sldChg chg="modSp mod ord addCm">
        <pc:chgData name="Mitchell, Ella" userId="e0788858-efe6-480e-933d-d25adc64e63f" providerId="ADAL" clId="{C4AA6957-D379-47C8-9132-20B58BE793A5}" dt="2024-08-27T19:52:10.625" v="918"/>
        <pc:sldMkLst>
          <pc:docMk/>
          <pc:sldMk cId="2482816307" sldId="27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itchell, Ella" userId="e0788858-efe6-480e-933d-d25adc64e63f" providerId="ADAL" clId="{C4AA6957-D379-47C8-9132-20B58BE793A5}" dt="2024-08-27T19:52:10.625" v="918"/>
              <pc2:cmMkLst xmlns:pc2="http://schemas.microsoft.com/office/powerpoint/2019/9/main/command">
                <pc:docMk/>
                <pc:sldMk cId="2482816307" sldId="270"/>
                <pc2:cmMk id="{D6C0443C-744B-4D0C-8C55-368009A80957}"/>
              </pc2:cmMkLst>
            </pc226:cmChg>
          </p:ext>
        </pc:extLst>
      </pc:sldChg>
      <pc:sldChg chg="ord addCm modCm">
        <pc:chgData name="Mitchell, Ella" userId="e0788858-efe6-480e-933d-d25adc64e63f" providerId="ADAL" clId="{C4AA6957-D379-47C8-9132-20B58BE793A5}" dt="2024-08-27T19:42:48.824" v="616"/>
        <pc:sldMkLst>
          <pc:docMk/>
          <pc:sldMk cId="1089999644" sldId="27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itchell, Ella" userId="e0788858-efe6-480e-933d-d25adc64e63f" providerId="ADAL" clId="{C4AA6957-D379-47C8-9132-20B58BE793A5}" dt="2024-08-27T19:42:48.824" v="616"/>
              <pc2:cmMkLst xmlns:pc2="http://schemas.microsoft.com/office/powerpoint/2019/9/main/command">
                <pc:docMk/>
                <pc:sldMk cId="1089999644" sldId="272"/>
                <pc2:cmMk id="{AAF76D76-354F-4ECB-A0C7-4CC01F3DA8D5}"/>
              </pc2:cmMkLst>
            </pc226:cmChg>
          </p:ext>
        </pc:extLst>
      </pc:sldChg>
      <pc:sldChg chg="modSp mod ord">
        <pc:chgData name="Mitchell, Ella" userId="e0788858-efe6-480e-933d-d25adc64e63f" providerId="ADAL" clId="{C4AA6957-D379-47C8-9132-20B58BE793A5}" dt="2024-08-23T20:36:13.006" v="65"/>
        <pc:sldMkLst>
          <pc:docMk/>
          <pc:sldMk cId="1836913786" sldId="274"/>
        </pc:sldMkLst>
      </pc:sldChg>
      <pc:sldChg chg="modSp mod">
        <pc:chgData name="Mitchell, Ella" userId="e0788858-efe6-480e-933d-d25adc64e63f" providerId="ADAL" clId="{C4AA6957-D379-47C8-9132-20B58BE793A5}" dt="2024-08-23T20:35:45.650" v="63" actId="20577"/>
        <pc:sldMkLst>
          <pc:docMk/>
          <pc:sldMk cId="2768030051" sldId="275"/>
        </pc:sldMkLst>
      </pc:sldChg>
      <pc:sldChg chg="ord">
        <pc:chgData name="Mitchell, Ella" userId="e0788858-efe6-480e-933d-d25adc64e63f" providerId="ADAL" clId="{C4AA6957-D379-47C8-9132-20B58BE793A5}" dt="2024-08-23T20:32:39.826" v="56"/>
        <pc:sldMkLst>
          <pc:docMk/>
          <pc:sldMk cId="3597563691" sldId="276"/>
        </pc:sldMkLst>
      </pc:sldChg>
      <pc:sldChg chg="modSp mod ord addCm modCm">
        <pc:chgData name="Mitchell, Ella" userId="e0788858-efe6-480e-933d-d25adc64e63f" providerId="ADAL" clId="{C4AA6957-D379-47C8-9132-20B58BE793A5}" dt="2024-08-27T19:49:08.710" v="861"/>
        <pc:sldMkLst>
          <pc:docMk/>
          <pc:sldMk cId="2496803031" sldId="27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itchell, Ella" userId="e0788858-efe6-480e-933d-d25adc64e63f" providerId="ADAL" clId="{C4AA6957-D379-47C8-9132-20B58BE793A5}" dt="2024-08-23T21:06:10.912" v="438" actId="20577"/>
              <pc2:cmMkLst xmlns:pc2="http://schemas.microsoft.com/office/powerpoint/2019/9/main/command">
                <pc:docMk/>
                <pc:sldMk cId="2496803031" sldId="279"/>
                <pc2:cmMk id="{228C8F1F-FD16-4D90-818A-64248D7B7AFF}"/>
              </pc2:cmMkLst>
            </pc226:cmChg>
            <pc226:cmChg xmlns:pc226="http://schemas.microsoft.com/office/powerpoint/2022/06/main/command" chg="add mod">
              <pc226:chgData name="Mitchell, Ella" userId="e0788858-efe6-480e-933d-d25adc64e63f" providerId="ADAL" clId="{C4AA6957-D379-47C8-9132-20B58BE793A5}" dt="2024-08-23T21:06:10.912" v="438" actId="20577"/>
              <pc2:cmMkLst xmlns:pc2="http://schemas.microsoft.com/office/powerpoint/2019/9/main/command">
                <pc:docMk/>
                <pc:sldMk cId="2496803031" sldId="279"/>
                <pc2:cmMk id="{7AEC8E61-AA8B-4C65-82AB-8ADB1A6E22F3}"/>
              </pc2:cmMkLst>
            </pc226:cmChg>
            <pc226:cmChg xmlns:pc226="http://schemas.microsoft.com/office/powerpoint/2022/06/main/command" chg="add">
              <pc226:chgData name="Mitchell, Ella" userId="e0788858-efe6-480e-933d-d25adc64e63f" providerId="ADAL" clId="{C4AA6957-D379-47C8-9132-20B58BE793A5}" dt="2024-08-23T21:06:35.094" v="441"/>
              <pc2:cmMkLst xmlns:pc2="http://schemas.microsoft.com/office/powerpoint/2019/9/main/command">
                <pc:docMk/>
                <pc:sldMk cId="2496803031" sldId="279"/>
                <pc2:cmMk id="{1467C7F2-D492-410F-B9C9-76118E8D3E60}"/>
              </pc2:cmMkLst>
            </pc226:cmChg>
          </p:ext>
        </pc:extLst>
      </pc:sldChg>
      <pc:sldChg chg="modSp mod ord addCm modCm">
        <pc:chgData name="Mitchell, Ella" userId="e0788858-efe6-480e-933d-d25adc64e63f" providerId="ADAL" clId="{C4AA6957-D379-47C8-9132-20B58BE793A5}" dt="2024-08-27T19:49:08.710" v="861"/>
        <pc:sldMkLst>
          <pc:docMk/>
          <pc:sldMk cId="1089247695" sldId="28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itchell, Ella" userId="e0788858-efe6-480e-933d-d25adc64e63f" providerId="ADAL" clId="{C4AA6957-D379-47C8-9132-20B58BE793A5}" dt="2024-08-23T21:08:32.174" v="534" actId="20577"/>
              <pc2:cmMkLst xmlns:pc2="http://schemas.microsoft.com/office/powerpoint/2019/9/main/command">
                <pc:docMk/>
                <pc:sldMk cId="1089247695" sldId="280"/>
                <pc2:cmMk id="{90983B22-91A1-469A-B57C-EC849E73B75E}"/>
              </pc2:cmMkLst>
            </pc226:cmChg>
            <pc226:cmChg xmlns:pc226="http://schemas.microsoft.com/office/powerpoint/2022/06/main/command" chg="add mod">
              <pc226:chgData name="Mitchell, Ella" userId="e0788858-efe6-480e-933d-d25adc64e63f" providerId="ADAL" clId="{C4AA6957-D379-47C8-9132-20B58BE793A5}" dt="2024-08-23T21:08:32.174" v="534" actId="20577"/>
              <pc2:cmMkLst xmlns:pc2="http://schemas.microsoft.com/office/powerpoint/2019/9/main/command">
                <pc:docMk/>
                <pc:sldMk cId="1089247695" sldId="280"/>
                <pc2:cmMk id="{2AECC8BB-A49C-42AC-A52F-35D33158269D}"/>
              </pc2:cmMkLst>
            </pc226:cmChg>
          </p:ext>
        </pc:extLst>
      </pc:sldChg>
      <pc:sldChg chg="modSp mod">
        <pc:chgData name="Mitchell, Ella" userId="e0788858-efe6-480e-933d-d25adc64e63f" providerId="ADAL" clId="{C4AA6957-D379-47C8-9132-20B58BE793A5}" dt="2024-08-23T21:09:57.998" v="542" actId="20577"/>
        <pc:sldMkLst>
          <pc:docMk/>
          <pc:sldMk cId="3584272181" sldId="281"/>
        </pc:sldMkLst>
      </pc:sldChg>
      <pc:sldChg chg="addCm">
        <pc:chgData name="Mitchell, Ella" userId="e0788858-efe6-480e-933d-d25adc64e63f" providerId="ADAL" clId="{C4AA6957-D379-47C8-9132-20B58BE793A5}" dt="2024-08-23T21:11:13.560" v="543"/>
        <pc:sldMkLst>
          <pc:docMk/>
          <pc:sldMk cId="1512069622" sldId="28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itchell, Ella" userId="e0788858-efe6-480e-933d-d25adc64e63f" providerId="ADAL" clId="{C4AA6957-D379-47C8-9132-20B58BE793A5}" dt="2024-08-23T21:11:13.560" v="543"/>
              <pc2:cmMkLst xmlns:pc2="http://schemas.microsoft.com/office/powerpoint/2019/9/main/command">
                <pc:docMk/>
                <pc:sldMk cId="1512069622" sldId="282"/>
                <pc2:cmMk id="{16089698-2971-4DA7-9458-1D6D55C96489}"/>
              </pc2:cmMkLst>
            </pc226:cmChg>
          </p:ext>
        </pc:extLst>
      </pc:sldChg>
      <pc:sldChg chg="modSp mod">
        <pc:chgData name="Mitchell, Ella" userId="e0788858-efe6-480e-933d-d25adc64e63f" providerId="ADAL" clId="{C4AA6957-D379-47C8-9132-20B58BE793A5}" dt="2024-08-23T21:11:35.045" v="546" actId="20577"/>
        <pc:sldMkLst>
          <pc:docMk/>
          <pc:sldMk cId="256999092" sldId="283"/>
        </pc:sldMkLst>
      </pc:sldChg>
      <pc:sldChg chg="addCm">
        <pc:chgData name="Mitchell, Ella" userId="e0788858-efe6-480e-933d-d25adc64e63f" providerId="ADAL" clId="{C4AA6957-D379-47C8-9132-20B58BE793A5}" dt="2024-08-23T21:12:57.750" v="548"/>
        <pc:sldMkLst>
          <pc:docMk/>
          <pc:sldMk cId="3794947035" sldId="28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itchell, Ella" userId="e0788858-efe6-480e-933d-d25adc64e63f" providerId="ADAL" clId="{C4AA6957-D379-47C8-9132-20B58BE793A5}" dt="2024-08-23T21:12:28.079" v="547"/>
              <pc2:cmMkLst xmlns:pc2="http://schemas.microsoft.com/office/powerpoint/2019/9/main/command">
                <pc:docMk/>
                <pc:sldMk cId="3794947035" sldId="284"/>
                <pc2:cmMk id="{BC2F5A0A-6A34-47A6-8F9A-4877781E24B8}"/>
              </pc2:cmMkLst>
            </pc226:cmChg>
            <pc226:cmChg xmlns:pc226="http://schemas.microsoft.com/office/powerpoint/2022/06/main/command" chg="add">
              <pc226:chgData name="Mitchell, Ella" userId="e0788858-efe6-480e-933d-d25adc64e63f" providerId="ADAL" clId="{C4AA6957-D379-47C8-9132-20B58BE793A5}" dt="2024-08-23T21:12:57.750" v="548"/>
              <pc2:cmMkLst xmlns:pc2="http://schemas.microsoft.com/office/powerpoint/2019/9/main/command">
                <pc:docMk/>
                <pc:sldMk cId="3794947035" sldId="284"/>
                <pc2:cmMk id="{59EC22B5-471A-4B01-BA94-15CAD89292F6}"/>
              </pc2:cmMkLst>
            </pc226:cmChg>
          </p:ext>
        </pc:extLst>
      </pc:sldChg>
      <pc:sldChg chg="modSp mod ord">
        <pc:chgData name="Mitchell, Ella" userId="e0788858-efe6-480e-933d-d25adc64e63f" providerId="ADAL" clId="{C4AA6957-D379-47C8-9132-20B58BE793A5}" dt="2024-08-27T19:50:37.568" v="868" actId="20577"/>
        <pc:sldMkLst>
          <pc:docMk/>
          <pc:sldMk cId="1401785559" sldId="287"/>
        </pc:sldMkLst>
      </pc:sldChg>
      <pc:sldChg chg="modSp mod">
        <pc:chgData name="Mitchell, Ella" userId="e0788858-efe6-480e-933d-d25adc64e63f" providerId="ADAL" clId="{C4AA6957-D379-47C8-9132-20B58BE793A5}" dt="2024-08-27T19:50:14.863" v="866" actId="20577"/>
        <pc:sldMkLst>
          <pc:docMk/>
          <pc:sldMk cId="3711049902" sldId="288"/>
        </pc:sldMkLst>
      </pc:sldChg>
      <pc:sldChg chg="addSp modSp new mod addCm modCm">
        <pc:chgData name="Mitchell, Ella" userId="e0788858-efe6-480e-933d-d25adc64e63f" providerId="ADAL" clId="{C4AA6957-D379-47C8-9132-20B58BE793A5}" dt="2024-08-27T19:48:09.041" v="859" actId="20577"/>
        <pc:sldMkLst>
          <pc:docMk/>
          <pc:sldMk cId="955613736" sldId="28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itchell, Ella" userId="e0788858-efe6-480e-933d-d25adc64e63f" providerId="ADAL" clId="{C4AA6957-D379-47C8-9132-20B58BE793A5}" dt="2024-08-27T19:47:57.738" v="834" actId="20577"/>
              <pc2:cmMkLst xmlns:pc2="http://schemas.microsoft.com/office/powerpoint/2019/9/main/command">
                <pc:docMk/>
                <pc:sldMk cId="955613736" sldId="289"/>
                <pc2:cmMk id="{B77DFBD6-5F53-4012-B431-8C931BA6D8A0}"/>
              </pc2:cmMkLst>
            </pc226:cmChg>
          </p:ext>
        </pc:extLst>
      </pc:sldChg>
      <pc:sldChg chg="addSp delSp modSp new mod modClrScheme chgLayout">
        <pc:chgData name="Mitchell, Ella" userId="e0788858-efe6-480e-933d-d25adc64e63f" providerId="ADAL" clId="{C4AA6957-D379-47C8-9132-20B58BE793A5}" dt="2024-08-27T19:52:18.953" v="931" actId="20577"/>
        <pc:sldMkLst>
          <pc:docMk/>
          <pc:sldMk cId="496797052" sldId="290"/>
        </pc:sldMkLst>
      </pc:sldChg>
    </pc:docChg>
  </pc:docChgLst>
  <pc:docChgLst>
    <pc:chgData name="San Juan, Carmel C" userId="27362efe-02c7-4092-b554-575045de8a14" providerId="ADAL" clId="{A5A46BB4-096E-4BC0-89A8-4388FBF4BF50}"/>
    <pc:docChg chg="undo custSel delSld modSld">
      <pc:chgData name="San Juan, Carmel C" userId="27362efe-02c7-4092-b554-575045de8a14" providerId="ADAL" clId="{A5A46BB4-096E-4BC0-89A8-4388FBF4BF50}" dt="2025-09-04T15:01:45.684" v="534" actId="255"/>
      <pc:docMkLst>
        <pc:docMk/>
      </pc:docMkLst>
      <pc:sldChg chg="modSp mod">
        <pc:chgData name="San Juan, Carmel C" userId="27362efe-02c7-4092-b554-575045de8a14" providerId="ADAL" clId="{A5A46BB4-096E-4BC0-89A8-4388FBF4BF50}" dt="2025-08-22T18:18:33.018" v="4" actId="20577"/>
        <pc:sldMkLst>
          <pc:docMk/>
          <pc:sldMk cId="4227900531" sldId="258"/>
        </pc:sldMkLst>
        <pc:spChg chg="mod">
          <ac:chgData name="San Juan, Carmel C" userId="27362efe-02c7-4092-b554-575045de8a14" providerId="ADAL" clId="{A5A46BB4-096E-4BC0-89A8-4388FBF4BF50}" dt="2025-08-22T18:18:33.018" v="4" actId="20577"/>
          <ac:spMkLst>
            <pc:docMk/>
            <pc:sldMk cId="4227900531" sldId="258"/>
            <ac:spMk id="4" creationId="{9C6D9168-69C7-1704-981F-5AEBF589651D}"/>
          </ac:spMkLst>
        </pc:spChg>
      </pc:sldChg>
      <pc:sldChg chg="modSp mod">
        <pc:chgData name="San Juan, Carmel C" userId="27362efe-02c7-4092-b554-575045de8a14" providerId="ADAL" clId="{A5A46BB4-096E-4BC0-89A8-4388FBF4BF50}" dt="2025-08-22T18:21:36.504" v="19" actId="20577"/>
        <pc:sldMkLst>
          <pc:docMk/>
          <pc:sldMk cId="1650485882" sldId="261"/>
        </pc:sldMkLst>
        <pc:spChg chg="mod">
          <ac:chgData name="San Juan, Carmel C" userId="27362efe-02c7-4092-b554-575045de8a14" providerId="ADAL" clId="{A5A46BB4-096E-4BC0-89A8-4388FBF4BF50}" dt="2025-08-22T18:21:36.504" v="19" actId="20577"/>
          <ac:spMkLst>
            <pc:docMk/>
            <pc:sldMk cId="1650485882" sldId="261"/>
            <ac:spMk id="4" creationId="{27439200-663D-99DF-C0A7-52633A860792}"/>
          </ac:spMkLst>
        </pc:spChg>
      </pc:sldChg>
      <pc:sldChg chg="modSp mod">
        <pc:chgData name="San Juan, Carmel C" userId="27362efe-02c7-4092-b554-575045de8a14" providerId="ADAL" clId="{A5A46BB4-096E-4BC0-89A8-4388FBF4BF50}" dt="2025-08-27T18:52:50.980" v="508" actId="20577"/>
        <pc:sldMkLst>
          <pc:docMk/>
          <pc:sldMk cId="2827816690" sldId="267"/>
        </pc:sldMkLst>
        <pc:spChg chg="mod">
          <ac:chgData name="San Juan, Carmel C" userId="27362efe-02c7-4092-b554-575045de8a14" providerId="ADAL" clId="{A5A46BB4-096E-4BC0-89A8-4388FBF4BF50}" dt="2025-08-27T18:52:50.980" v="508" actId="20577"/>
          <ac:spMkLst>
            <pc:docMk/>
            <pc:sldMk cId="2827816690" sldId="267"/>
            <ac:spMk id="4" creationId="{27439200-663D-99DF-C0A7-52633A860792}"/>
          </ac:spMkLst>
        </pc:spChg>
      </pc:sldChg>
      <pc:sldChg chg="modSp mod">
        <pc:chgData name="San Juan, Carmel C" userId="27362efe-02c7-4092-b554-575045de8a14" providerId="ADAL" clId="{A5A46BB4-096E-4BC0-89A8-4388FBF4BF50}" dt="2025-08-22T18:19:20.397" v="8" actId="20577"/>
        <pc:sldMkLst>
          <pc:docMk/>
          <pc:sldMk cId="649311245" sldId="269"/>
        </pc:sldMkLst>
        <pc:spChg chg="mod">
          <ac:chgData name="San Juan, Carmel C" userId="27362efe-02c7-4092-b554-575045de8a14" providerId="ADAL" clId="{A5A46BB4-096E-4BC0-89A8-4388FBF4BF50}" dt="2025-08-22T18:19:20.397" v="8" actId="20577"/>
          <ac:spMkLst>
            <pc:docMk/>
            <pc:sldMk cId="649311245" sldId="269"/>
            <ac:spMk id="4" creationId="{7817B791-B1DC-21F3-7449-C9176AD5D965}"/>
          </ac:spMkLst>
        </pc:spChg>
      </pc:sldChg>
      <pc:sldChg chg="modSp mod modCm">
        <pc:chgData name="San Juan, Carmel C" userId="27362efe-02c7-4092-b554-575045de8a14" providerId="ADAL" clId="{A5A46BB4-096E-4BC0-89A8-4388FBF4BF50}" dt="2025-08-26T16:11:25.971" v="488" actId="20577"/>
        <pc:sldMkLst>
          <pc:docMk/>
          <pc:sldMk cId="2482816307" sldId="270"/>
        </pc:sldMkLst>
        <pc:spChg chg="mod">
          <ac:chgData name="San Juan, Carmel C" userId="27362efe-02c7-4092-b554-575045de8a14" providerId="ADAL" clId="{A5A46BB4-096E-4BC0-89A8-4388FBF4BF50}" dt="2025-08-26T16:11:25.971" v="488" actId="20577"/>
          <ac:spMkLst>
            <pc:docMk/>
            <pc:sldMk cId="2482816307" sldId="270"/>
            <ac:spMk id="4" creationId="{7817B791-B1DC-21F3-7449-C9176AD5D96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n Juan, Carmel C" userId="27362efe-02c7-4092-b554-575045de8a14" providerId="ADAL" clId="{A5A46BB4-096E-4BC0-89A8-4388FBF4BF50}" dt="2025-08-26T16:11:25.971" v="488" actId="20577"/>
              <pc2:cmMkLst xmlns:pc2="http://schemas.microsoft.com/office/powerpoint/2019/9/main/command">
                <pc:docMk/>
                <pc:sldMk cId="2482816307" sldId="270"/>
                <pc2:cmMk id="{4998A49C-3218-405C-8155-C1AA07CCCD71}"/>
              </pc2:cmMkLst>
            </pc226:cmChg>
          </p:ext>
        </pc:extLst>
      </pc:sldChg>
      <pc:sldChg chg="modSp mod">
        <pc:chgData name="San Juan, Carmel C" userId="27362efe-02c7-4092-b554-575045de8a14" providerId="ADAL" clId="{A5A46BB4-096E-4BC0-89A8-4388FBF4BF50}" dt="2025-08-26T16:09:29.386" v="395" actId="20577"/>
        <pc:sldMkLst>
          <pc:docMk/>
          <pc:sldMk cId="1089999644" sldId="272"/>
        </pc:sldMkLst>
        <pc:spChg chg="mod">
          <ac:chgData name="San Juan, Carmel C" userId="27362efe-02c7-4092-b554-575045de8a14" providerId="ADAL" clId="{A5A46BB4-096E-4BC0-89A8-4388FBF4BF50}" dt="2025-08-26T16:09:29.386" v="395" actId="20577"/>
          <ac:spMkLst>
            <pc:docMk/>
            <pc:sldMk cId="1089999644" sldId="272"/>
            <ac:spMk id="3" creationId="{9514C978-3E7B-1127-F208-30F08843A230}"/>
          </ac:spMkLst>
        </pc:spChg>
        <pc:spChg chg="mod">
          <ac:chgData name="San Juan, Carmel C" userId="27362efe-02c7-4092-b554-575045de8a14" providerId="ADAL" clId="{A5A46BB4-096E-4BC0-89A8-4388FBF4BF50}" dt="2025-08-22T19:00:56.133" v="379" actId="20577"/>
          <ac:spMkLst>
            <pc:docMk/>
            <pc:sldMk cId="1089999644" sldId="272"/>
            <ac:spMk id="5" creationId="{53380EAD-CEBB-06FC-4A7A-399F98F06575}"/>
          </ac:spMkLst>
        </pc:spChg>
      </pc:sldChg>
      <pc:sldChg chg="addSp delSp modSp mod">
        <pc:chgData name="San Juan, Carmel C" userId="27362efe-02c7-4092-b554-575045de8a14" providerId="ADAL" clId="{A5A46BB4-096E-4BC0-89A8-4388FBF4BF50}" dt="2025-08-25T21:09:23.310" v="388" actId="1076"/>
        <pc:sldMkLst>
          <pc:docMk/>
          <pc:sldMk cId="2768030051" sldId="275"/>
        </pc:sldMkLst>
        <pc:spChg chg="mod">
          <ac:chgData name="San Juan, Carmel C" userId="27362efe-02c7-4092-b554-575045de8a14" providerId="ADAL" clId="{A5A46BB4-096E-4BC0-89A8-4388FBF4BF50}" dt="2025-08-22T18:46:21.040" v="111" actId="20577"/>
          <ac:spMkLst>
            <pc:docMk/>
            <pc:sldMk cId="2768030051" sldId="275"/>
            <ac:spMk id="4" creationId="{485141C3-C102-98E9-717B-070A1385068A}"/>
          </ac:spMkLst>
        </pc:spChg>
        <pc:picChg chg="add mod">
          <ac:chgData name="San Juan, Carmel C" userId="27362efe-02c7-4092-b554-575045de8a14" providerId="ADAL" clId="{A5A46BB4-096E-4BC0-89A8-4388FBF4BF50}" dt="2025-08-25T21:09:23.310" v="388" actId="1076"/>
          <ac:picMkLst>
            <pc:docMk/>
            <pc:sldMk cId="2768030051" sldId="275"/>
            <ac:picMk id="10" creationId="{8CA9C771-6080-6CAD-B807-827CED3A8C7D}"/>
          </ac:picMkLst>
        </pc:picChg>
      </pc:sldChg>
      <pc:sldChg chg="modNotesTx">
        <pc:chgData name="San Juan, Carmel C" userId="27362efe-02c7-4092-b554-575045de8a14" providerId="ADAL" clId="{A5A46BB4-096E-4BC0-89A8-4388FBF4BF50}" dt="2025-08-27T13:42:40.574" v="503" actId="20577"/>
        <pc:sldMkLst>
          <pc:docMk/>
          <pc:sldMk cId="3597563691" sldId="276"/>
        </pc:sldMkLst>
      </pc:sldChg>
      <pc:sldChg chg="modSp mod">
        <pc:chgData name="San Juan, Carmel C" userId="27362efe-02c7-4092-b554-575045de8a14" providerId="ADAL" clId="{A5A46BB4-096E-4BC0-89A8-4388FBF4BF50}" dt="2025-08-22T18:47:23.547" v="113" actId="20577"/>
        <pc:sldMkLst>
          <pc:docMk/>
          <pc:sldMk cId="3924011250" sldId="277"/>
        </pc:sldMkLst>
        <pc:spChg chg="mod">
          <ac:chgData name="San Juan, Carmel C" userId="27362efe-02c7-4092-b554-575045de8a14" providerId="ADAL" clId="{A5A46BB4-096E-4BC0-89A8-4388FBF4BF50}" dt="2025-08-22T18:47:23.547" v="113" actId="20577"/>
          <ac:spMkLst>
            <pc:docMk/>
            <pc:sldMk cId="3924011250" sldId="277"/>
            <ac:spMk id="4" creationId="{D57B059E-BEAB-84D6-95CE-A973398D4BA8}"/>
          </ac:spMkLst>
        </pc:spChg>
      </pc:sldChg>
      <pc:sldChg chg="modSp mod">
        <pc:chgData name="San Juan, Carmel C" userId="27362efe-02c7-4092-b554-575045de8a14" providerId="ADAL" clId="{A5A46BB4-096E-4BC0-89A8-4388FBF4BF50}" dt="2025-08-22T18:49:58.996" v="134" actId="20577"/>
        <pc:sldMkLst>
          <pc:docMk/>
          <pc:sldMk cId="2218497882" sldId="278"/>
        </pc:sldMkLst>
        <pc:spChg chg="mod">
          <ac:chgData name="San Juan, Carmel C" userId="27362efe-02c7-4092-b554-575045de8a14" providerId="ADAL" clId="{A5A46BB4-096E-4BC0-89A8-4388FBF4BF50}" dt="2025-08-22T18:49:58.996" v="134" actId="20577"/>
          <ac:spMkLst>
            <pc:docMk/>
            <pc:sldMk cId="2218497882" sldId="278"/>
            <ac:spMk id="4" creationId="{EFD28BC9-FEE2-0B56-F331-F0BCE25CA635}"/>
          </ac:spMkLst>
        </pc:spChg>
      </pc:sldChg>
      <pc:sldChg chg="modSp mod">
        <pc:chgData name="San Juan, Carmel C" userId="27362efe-02c7-4092-b554-575045de8a14" providerId="ADAL" clId="{A5A46BB4-096E-4BC0-89A8-4388FBF4BF50}" dt="2025-09-02T21:11:18.942" v="523" actId="20577"/>
        <pc:sldMkLst>
          <pc:docMk/>
          <pc:sldMk cId="2496803031" sldId="279"/>
        </pc:sldMkLst>
        <pc:spChg chg="mod">
          <ac:chgData name="San Juan, Carmel C" userId="27362efe-02c7-4092-b554-575045de8a14" providerId="ADAL" clId="{A5A46BB4-096E-4BC0-89A8-4388FBF4BF50}" dt="2025-09-02T21:11:18.942" v="523" actId="20577"/>
          <ac:spMkLst>
            <pc:docMk/>
            <pc:sldMk cId="2496803031" sldId="279"/>
            <ac:spMk id="4" creationId="{9D291AF8-8AD8-B2EB-B824-958A777B41CE}"/>
          </ac:spMkLst>
        </pc:spChg>
      </pc:sldChg>
      <pc:sldChg chg="modSp mod modCm">
        <pc:chgData name="San Juan, Carmel C" userId="27362efe-02c7-4092-b554-575045de8a14" providerId="ADAL" clId="{A5A46BB4-096E-4BC0-89A8-4388FBF4BF50}" dt="2025-09-02T13:09:40.939" v="522"/>
        <pc:sldMkLst>
          <pc:docMk/>
          <pc:sldMk cId="3584272181" sldId="281"/>
        </pc:sldMkLst>
        <pc:spChg chg="mod">
          <ac:chgData name="San Juan, Carmel C" userId="27362efe-02c7-4092-b554-575045de8a14" providerId="ADAL" clId="{A5A46BB4-096E-4BC0-89A8-4388FBF4BF50}" dt="2025-09-02T13:09:40.939" v="522"/>
          <ac:spMkLst>
            <pc:docMk/>
            <pc:sldMk cId="3584272181" sldId="281"/>
            <ac:spMk id="4" creationId="{8001FA8D-F130-1082-866B-E04A12F74EF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n Juan, Carmel C" userId="27362efe-02c7-4092-b554-575045de8a14" providerId="ADAL" clId="{A5A46BB4-096E-4BC0-89A8-4388FBF4BF50}" dt="2025-09-02T13:07:39.065" v="521" actId="20577"/>
              <pc2:cmMkLst xmlns:pc2="http://schemas.microsoft.com/office/powerpoint/2019/9/main/command">
                <pc:docMk/>
                <pc:sldMk cId="3584272181" sldId="281"/>
                <pc2:cmMk id="{F785E940-C272-41A0-940A-15DADCF6F449}"/>
              </pc2:cmMkLst>
            </pc226:cmChg>
            <pc226:cmChg xmlns:pc226="http://schemas.microsoft.com/office/powerpoint/2022/06/main/command" chg="mod">
              <pc226:chgData name="San Juan, Carmel C" userId="27362efe-02c7-4092-b554-575045de8a14" providerId="ADAL" clId="{A5A46BB4-096E-4BC0-89A8-4388FBF4BF50}" dt="2025-09-02T13:07:39.065" v="521" actId="20577"/>
              <pc2:cmMkLst xmlns:pc2="http://schemas.microsoft.com/office/powerpoint/2019/9/main/command">
                <pc:docMk/>
                <pc:sldMk cId="3584272181" sldId="281"/>
                <pc2:cmMk id="{9B70BE47-70C2-49BD-B678-D13A900FDE8B}"/>
              </pc2:cmMkLst>
            </pc226:cmChg>
          </p:ext>
        </pc:extLst>
      </pc:sldChg>
      <pc:sldChg chg="del">
        <pc:chgData name="San Juan, Carmel C" userId="27362efe-02c7-4092-b554-575045de8a14" providerId="ADAL" clId="{A5A46BB4-096E-4BC0-89A8-4388FBF4BF50}" dt="2025-08-22T18:53:31.990" v="305" actId="47"/>
        <pc:sldMkLst>
          <pc:docMk/>
          <pc:sldMk cId="1512069622" sldId="282"/>
        </pc:sldMkLst>
      </pc:sldChg>
      <pc:sldChg chg="modSp mod">
        <pc:chgData name="San Juan, Carmel C" userId="27362efe-02c7-4092-b554-575045de8a14" providerId="ADAL" clId="{A5A46BB4-096E-4BC0-89A8-4388FBF4BF50}" dt="2025-09-04T15:00:08.454" v="524" actId="21"/>
        <pc:sldMkLst>
          <pc:docMk/>
          <pc:sldMk cId="256999092" sldId="283"/>
        </pc:sldMkLst>
        <pc:spChg chg="mod">
          <ac:chgData name="San Juan, Carmel C" userId="27362efe-02c7-4092-b554-575045de8a14" providerId="ADAL" clId="{A5A46BB4-096E-4BC0-89A8-4388FBF4BF50}" dt="2025-09-04T15:00:08.454" v="524" actId="21"/>
          <ac:spMkLst>
            <pc:docMk/>
            <pc:sldMk cId="256999092" sldId="283"/>
            <ac:spMk id="4" creationId="{3DCB36E5-C85E-6A82-01A8-B09704D5C601}"/>
          </ac:spMkLst>
        </pc:spChg>
      </pc:sldChg>
      <pc:sldChg chg="modSp">
        <pc:chgData name="San Juan, Carmel C" userId="27362efe-02c7-4092-b554-575045de8a14" providerId="ADAL" clId="{A5A46BB4-096E-4BC0-89A8-4388FBF4BF50}" dt="2025-08-22T18:55:11.830" v="326" actId="20577"/>
        <pc:sldMkLst>
          <pc:docMk/>
          <pc:sldMk cId="3794947035" sldId="284"/>
        </pc:sldMkLst>
        <pc:graphicFrameChg chg="mod">
          <ac:chgData name="San Juan, Carmel C" userId="27362efe-02c7-4092-b554-575045de8a14" providerId="ADAL" clId="{A5A46BB4-096E-4BC0-89A8-4388FBF4BF50}" dt="2025-08-22T18:55:11.830" v="326" actId="20577"/>
          <ac:graphicFrameMkLst>
            <pc:docMk/>
            <pc:sldMk cId="3794947035" sldId="284"/>
            <ac:graphicFrameMk id="5" creationId="{C36834F7-29A2-3DB0-6E11-036DB8B66A12}"/>
          </ac:graphicFrameMkLst>
        </pc:graphicFrameChg>
      </pc:sldChg>
      <pc:sldChg chg="modSp mod">
        <pc:chgData name="San Juan, Carmel C" userId="27362efe-02c7-4092-b554-575045de8a14" providerId="ADAL" clId="{A5A46BB4-096E-4BC0-89A8-4388FBF4BF50}" dt="2025-09-04T15:01:45.684" v="534" actId="255"/>
        <pc:sldMkLst>
          <pc:docMk/>
          <pc:sldMk cId="2340998199" sldId="285"/>
        </pc:sldMkLst>
        <pc:spChg chg="mod">
          <ac:chgData name="San Juan, Carmel C" userId="27362efe-02c7-4092-b554-575045de8a14" providerId="ADAL" clId="{A5A46BB4-096E-4BC0-89A8-4388FBF4BF50}" dt="2025-09-04T15:01:45.684" v="534" actId="255"/>
          <ac:spMkLst>
            <pc:docMk/>
            <pc:sldMk cId="2340998199" sldId="285"/>
            <ac:spMk id="4" creationId="{3DCB36E5-C85E-6A82-01A8-B09704D5C601}"/>
          </ac:spMkLst>
        </pc:spChg>
      </pc:sldChg>
      <pc:sldChg chg="addSp delSp modSp mod">
        <pc:chgData name="San Juan, Carmel C" userId="27362efe-02c7-4092-b554-575045de8a14" providerId="ADAL" clId="{A5A46BB4-096E-4BC0-89A8-4388FBF4BF50}" dt="2025-08-22T18:58:59.682" v="375" actId="20577"/>
        <pc:sldMkLst>
          <pc:docMk/>
          <pc:sldMk cId="955613736" sldId="289"/>
        </pc:sldMkLst>
        <pc:spChg chg="mod">
          <ac:chgData name="San Juan, Carmel C" userId="27362efe-02c7-4092-b554-575045de8a14" providerId="ADAL" clId="{A5A46BB4-096E-4BC0-89A8-4388FBF4BF50}" dt="2025-08-22T18:58:59.682" v="375" actId="20577"/>
          <ac:spMkLst>
            <pc:docMk/>
            <pc:sldMk cId="955613736" sldId="289"/>
            <ac:spMk id="4" creationId="{6F758877-7888-6DE9-F5F3-C3A0AFEC4AEB}"/>
          </ac:spMkLst>
        </pc:spChg>
        <pc:picChg chg="add mod">
          <ac:chgData name="San Juan, Carmel C" userId="27362efe-02c7-4092-b554-575045de8a14" providerId="ADAL" clId="{A5A46BB4-096E-4BC0-89A8-4388FBF4BF50}" dt="2025-08-22T18:56:16.199" v="335" actId="14100"/>
          <ac:picMkLst>
            <pc:docMk/>
            <pc:sldMk cId="955613736" sldId="289"/>
            <ac:picMk id="10" creationId="{03FE2FD2-EFF5-4F9D-AC07-694D03FF7D6F}"/>
          </ac:picMkLst>
        </pc:picChg>
        <pc:cxnChg chg="mod ord">
          <ac:chgData name="San Juan, Carmel C" userId="27362efe-02c7-4092-b554-575045de8a14" providerId="ADAL" clId="{A5A46BB4-096E-4BC0-89A8-4388FBF4BF50}" dt="2025-08-22T18:58:45.783" v="353" actId="14100"/>
          <ac:cxnSpMkLst>
            <pc:docMk/>
            <pc:sldMk cId="955613736" sldId="289"/>
            <ac:cxnSpMk id="5" creationId="{80785DB9-537E-8380-CB7E-92F08F5CEF26}"/>
          </ac:cxnSpMkLst>
        </pc:cxnChg>
        <pc:cxnChg chg="add mod">
          <ac:chgData name="San Juan, Carmel C" userId="27362efe-02c7-4092-b554-575045de8a14" providerId="ADAL" clId="{A5A46BB4-096E-4BC0-89A8-4388FBF4BF50}" dt="2025-08-22T18:57:22.278" v="343" actId="14100"/>
          <ac:cxnSpMkLst>
            <pc:docMk/>
            <pc:sldMk cId="955613736" sldId="289"/>
            <ac:cxnSpMk id="13" creationId="{EAE07304-A798-7009-D9A1-B4C1608FCB29}"/>
          </ac:cxnSpMkLst>
        </pc:cxnChg>
        <pc:cxnChg chg="add mod">
          <ac:chgData name="San Juan, Carmel C" userId="27362efe-02c7-4092-b554-575045de8a14" providerId="ADAL" clId="{A5A46BB4-096E-4BC0-89A8-4388FBF4BF50}" dt="2025-08-22T18:57:39.494" v="347" actId="14100"/>
          <ac:cxnSpMkLst>
            <pc:docMk/>
            <pc:sldMk cId="955613736" sldId="289"/>
            <ac:cxnSpMk id="15" creationId="{2227855B-FE5D-C190-51A2-E2D011D4D7D2}"/>
          </ac:cxnSpMkLst>
        </pc:cxnChg>
        <pc:cxnChg chg="add mod">
          <ac:chgData name="San Juan, Carmel C" userId="27362efe-02c7-4092-b554-575045de8a14" providerId="ADAL" clId="{A5A46BB4-096E-4BC0-89A8-4388FBF4BF50}" dt="2025-08-22T18:57:53.087" v="350" actId="14100"/>
          <ac:cxnSpMkLst>
            <pc:docMk/>
            <pc:sldMk cId="955613736" sldId="289"/>
            <ac:cxnSpMk id="17" creationId="{C6445876-D567-5E5C-2DC2-3CDAE5E5A6EC}"/>
          </ac:cxnSpMkLst>
        </pc:cxnChg>
      </pc:sldChg>
    </pc:docChg>
  </pc:docChgLst>
  <pc:docChgLst>
    <pc:chgData name="San Juan, Carmel C" userId="S::carmel.sanjuan@co.ramsey.mn.us::27362efe-02c7-4092-b554-575045de8a14" providerId="AD" clId="Web-{2EEE1CFD-ED72-5FB4-E7FA-416B5477F559}"/>
    <pc:docChg chg="mod modSld">
      <pc:chgData name="San Juan, Carmel C" userId="S::carmel.sanjuan@co.ramsey.mn.us::27362efe-02c7-4092-b554-575045de8a14" providerId="AD" clId="Web-{2EEE1CFD-ED72-5FB4-E7FA-416B5477F559}" dt="2025-09-02T13:55:48.917" v="68" actId="20577"/>
      <pc:docMkLst>
        <pc:docMk/>
      </pc:docMkLst>
      <pc:sldChg chg="modSp">
        <pc:chgData name="San Juan, Carmel C" userId="S::carmel.sanjuan@co.ramsey.mn.us::27362efe-02c7-4092-b554-575045de8a14" providerId="AD" clId="Web-{2EEE1CFD-ED72-5FB4-E7FA-416B5477F559}" dt="2025-09-02T13:55:48.917" v="68" actId="20577"/>
        <pc:sldMkLst>
          <pc:docMk/>
          <pc:sldMk cId="2218497882" sldId="278"/>
        </pc:sldMkLst>
        <pc:spChg chg="mod">
          <ac:chgData name="San Juan, Carmel C" userId="S::carmel.sanjuan@co.ramsey.mn.us::27362efe-02c7-4092-b554-575045de8a14" providerId="AD" clId="Web-{2EEE1CFD-ED72-5FB4-E7FA-416B5477F559}" dt="2025-09-02T13:55:48.917" v="68" actId="20577"/>
          <ac:spMkLst>
            <pc:docMk/>
            <pc:sldMk cId="2218497882" sldId="278"/>
            <ac:spMk id="4" creationId="{EFD28BC9-FEE2-0B56-F331-F0BCE25CA635}"/>
          </ac:spMkLst>
        </pc:spChg>
      </pc:sldChg>
      <pc:sldChg chg="modSp modCm">
        <pc:chgData name="San Juan, Carmel C" userId="S::carmel.sanjuan@co.ramsey.mn.us::27362efe-02c7-4092-b554-575045de8a14" providerId="AD" clId="Web-{2EEE1CFD-ED72-5FB4-E7FA-416B5477F559}" dt="2025-09-02T13:31:03.793" v="67" actId="20577"/>
        <pc:sldMkLst>
          <pc:docMk/>
          <pc:sldMk cId="2496803031" sldId="279"/>
        </pc:sldMkLst>
        <pc:spChg chg="mod">
          <ac:chgData name="San Juan, Carmel C" userId="S::carmel.sanjuan@co.ramsey.mn.us::27362efe-02c7-4092-b554-575045de8a14" providerId="AD" clId="Web-{2EEE1CFD-ED72-5FB4-E7FA-416B5477F559}" dt="2025-09-02T13:31:03.793" v="67" actId="20577"/>
          <ac:spMkLst>
            <pc:docMk/>
            <pc:sldMk cId="2496803031" sldId="279"/>
            <ac:spMk id="4" creationId="{9D291AF8-8AD8-B2EB-B824-958A777B41C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n Juan, Carmel C" userId="S::carmel.sanjuan@co.ramsey.mn.us::27362efe-02c7-4092-b554-575045de8a14" providerId="AD" clId="Web-{2EEE1CFD-ED72-5FB4-E7FA-416B5477F559}" dt="2025-09-02T13:30:59.543" v="66" actId="20577"/>
              <pc2:cmMkLst xmlns:pc2="http://schemas.microsoft.com/office/powerpoint/2019/9/main/command">
                <pc:docMk/>
                <pc:sldMk cId="2496803031" sldId="279"/>
                <pc2:cmMk id="{81B7B83B-C744-438C-8F15-7F5607FAF447}"/>
              </pc2:cmMkLst>
            </pc226:cmChg>
          </p:ext>
        </pc:extLst>
      </pc:sldChg>
      <pc:sldChg chg="modSp modCm">
        <pc:chgData name="San Juan, Carmel C" userId="S::carmel.sanjuan@co.ramsey.mn.us::27362efe-02c7-4092-b554-575045de8a14" providerId="AD" clId="Web-{2EEE1CFD-ED72-5FB4-E7FA-416B5477F559}" dt="2025-09-02T13:30:37.043" v="48" actId="20577"/>
        <pc:sldMkLst>
          <pc:docMk/>
          <pc:sldMk cId="1089247695" sldId="280"/>
        </pc:sldMkLst>
        <pc:spChg chg="mod">
          <ac:chgData name="San Juan, Carmel C" userId="S::carmel.sanjuan@co.ramsey.mn.us::27362efe-02c7-4092-b554-575045de8a14" providerId="AD" clId="Web-{2EEE1CFD-ED72-5FB4-E7FA-416B5477F559}" dt="2025-09-02T13:30:37.043" v="48" actId="20577"/>
          <ac:spMkLst>
            <pc:docMk/>
            <pc:sldMk cId="1089247695" sldId="280"/>
            <ac:spMk id="4" creationId="{9D291AF8-8AD8-B2EB-B824-958A777B41C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n Juan, Carmel C" userId="S::carmel.sanjuan@co.ramsey.mn.us::27362efe-02c7-4092-b554-575045de8a14" providerId="AD" clId="Web-{2EEE1CFD-ED72-5FB4-E7FA-416B5477F559}" dt="2025-09-02T13:30:35.809" v="47" actId="20577"/>
              <pc2:cmMkLst xmlns:pc2="http://schemas.microsoft.com/office/powerpoint/2019/9/main/command">
                <pc:docMk/>
                <pc:sldMk cId="1089247695" sldId="280"/>
                <pc2:cmMk id="{D6F2D99A-988E-4DBF-96E2-8AAA1341E428}"/>
              </pc2:cmMkLst>
            </pc226:cmChg>
          </p:ext>
        </pc:ext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BE34CE-E438-4E0F-884F-7897CA5662BC}" type="doc">
      <dgm:prSet loTypeId="urn:microsoft.com/office/officeart/2005/8/layout/chevron1" loCatId="process" qsTypeId="urn:microsoft.com/office/officeart/2005/8/quickstyle/simple1" qsCatId="simple" csTypeId="urn:microsoft.com/office/officeart/2005/8/colors/accent0_3" csCatId="mainScheme" phldr="1"/>
      <dgm:spPr/>
    </dgm:pt>
    <dgm:pt modelId="{888232A5-2233-487B-8660-919EA679C910}">
      <dgm:prSet phldrT="[Text]"/>
      <dgm:spPr>
        <a:solidFill>
          <a:srgbClr val="666666"/>
        </a:solidFill>
        <a:ln>
          <a:solidFill>
            <a:srgbClr val="666666"/>
          </a:solidFill>
        </a:ln>
      </dgm:spPr>
      <dgm:t>
        <a:bodyPr/>
        <a:lstStyle/>
        <a:p>
          <a:r>
            <a:rPr lang="en-US"/>
            <a:t>Solicitation closes </a:t>
          </a:r>
        </a:p>
        <a:p>
          <a:r>
            <a:rPr lang="en-US" b="1"/>
            <a:t>Tue, October 14</a:t>
          </a:r>
        </a:p>
      </dgm:t>
    </dgm:pt>
    <dgm:pt modelId="{37591E10-7B17-4E24-BBF6-EEB7B52AEC40}" type="parTrans" cxnId="{BC56FBDD-E8A6-4190-9C70-78476F9D8E5C}">
      <dgm:prSet/>
      <dgm:spPr/>
      <dgm:t>
        <a:bodyPr/>
        <a:lstStyle/>
        <a:p>
          <a:endParaRPr lang="en-US"/>
        </a:p>
      </dgm:t>
    </dgm:pt>
    <dgm:pt modelId="{D55259EC-CC1D-47E2-BA51-CE5440472790}" type="sibTrans" cxnId="{BC56FBDD-E8A6-4190-9C70-78476F9D8E5C}">
      <dgm:prSet/>
      <dgm:spPr/>
      <dgm:t>
        <a:bodyPr/>
        <a:lstStyle/>
        <a:p>
          <a:endParaRPr lang="en-US"/>
        </a:p>
      </dgm:t>
    </dgm:pt>
    <dgm:pt modelId="{0F7161D4-6EE8-4EF6-9502-2D0E5F2E7BB3}">
      <dgm:prSet phldrT="[Text]"/>
      <dgm:spPr>
        <a:solidFill>
          <a:srgbClr val="9E303B"/>
        </a:solidFill>
        <a:ln>
          <a:solidFill>
            <a:srgbClr val="9E3039"/>
          </a:solidFill>
        </a:ln>
      </dgm:spPr>
      <dgm:t>
        <a:bodyPr/>
        <a:lstStyle/>
        <a:p>
          <a:r>
            <a:rPr lang="en-US"/>
            <a:t>Award Decisions </a:t>
          </a:r>
        </a:p>
        <a:p>
          <a:r>
            <a:rPr lang="en-US" b="1"/>
            <a:t>December 2025</a:t>
          </a:r>
        </a:p>
      </dgm:t>
    </dgm:pt>
    <dgm:pt modelId="{221603F0-EA87-41B9-9686-FF5355358742}" type="parTrans" cxnId="{06F2133B-9BDD-4F36-B33B-9A8FCD8D4221}">
      <dgm:prSet/>
      <dgm:spPr/>
      <dgm:t>
        <a:bodyPr/>
        <a:lstStyle/>
        <a:p>
          <a:endParaRPr lang="en-US"/>
        </a:p>
      </dgm:t>
    </dgm:pt>
    <dgm:pt modelId="{3734889E-12AF-4826-812D-0DA3DE260ED7}" type="sibTrans" cxnId="{06F2133B-9BDD-4F36-B33B-9A8FCD8D4221}">
      <dgm:prSet/>
      <dgm:spPr/>
      <dgm:t>
        <a:bodyPr/>
        <a:lstStyle/>
        <a:p>
          <a:endParaRPr lang="en-US"/>
        </a:p>
      </dgm:t>
    </dgm:pt>
    <dgm:pt modelId="{6F13AB45-DB5B-4348-BCF9-40BD6D516DDD}">
      <dgm:prSet phldrT="[Text]"/>
      <dgm:spPr>
        <a:solidFill>
          <a:srgbClr val="9E3039"/>
        </a:solidFill>
        <a:ln>
          <a:solidFill>
            <a:srgbClr val="9E3039"/>
          </a:solidFill>
        </a:ln>
      </dgm:spPr>
      <dgm:t>
        <a:bodyPr/>
        <a:lstStyle/>
        <a:p>
          <a:r>
            <a:rPr lang="en-US"/>
            <a:t>Solicitation opened</a:t>
          </a:r>
        </a:p>
        <a:p>
          <a:r>
            <a:rPr lang="en-US" b="1"/>
            <a:t>Tue, September 2</a:t>
          </a:r>
        </a:p>
      </dgm:t>
    </dgm:pt>
    <dgm:pt modelId="{7086D5A8-5002-4BA9-9612-9F7310A38A3D}" type="parTrans" cxnId="{AE1EDA6D-50F0-4EE7-AA7E-5925784AD9CB}">
      <dgm:prSet/>
      <dgm:spPr/>
      <dgm:t>
        <a:bodyPr/>
        <a:lstStyle/>
        <a:p>
          <a:endParaRPr lang="en-US"/>
        </a:p>
      </dgm:t>
    </dgm:pt>
    <dgm:pt modelId="{02AE28CB-7F56-43AD-9CBB-F2210959AEC6}" type="sibTrans" cxnId="{AE1EDA6D-50F0-4EE7-AA7E-5925784AD9CB}">
      <dgm:prSet/>
      <dgm:spPr/>
      <dgm:t>
        <a:bodyPr/>
        <a:lstStyle/>
        <a:p>
          <a:endParaRPr lang="en-US"/>
        </a:p>
      </dgm:t>
    </dgm:pt>
    <dgm:pt modelId="{CDFDB594-82B1-487D-930A-412E0D2484F7}">
      <dgm:prSet phldrT="[Text]"/>
      <dgm:spPr>
        <a:solidFill>
          <a:srgbClr val="9E303B"/>
        </a:solidFill>
        <a:ln>
          <a:solidFill>
            <a:srgbClr val="9E3039"/>
          </a:solidFill>
        </a:ln>
      </dgm:spPr>
      <dgm:t>
        <a:bodyPr/>
        <a:lstStyle/>
        <a:p>
          <a:r>
            <a:rPr lang="en-US" b="0"/>
            <a:t>Activities must be completed</a:t>
          </a:r>
        </a:p>
        <a:p>
          <a:r>
            <a:rPr lang="en-US" b="1"/>
            <a:t>December 31, 2027</a:t>
          </a:r>
        </a:p>
      </dgm:t>
    </dgm:pt>
    <dgm:pt modelId="{03F8F2E0-3743-4060-9A1B-1B2E6F3D65A8}" type="parTrans" cxnId="{1D9F9215-1503-4BC1-A0AC-C4452E776938}">
      <dgm:prSet/>
      <dgm:spPr/>
      <dgm:t>
        <a:bodyPr/>
        <a:lstStyle/>
        <a:p>
          <a:endParaRPr lang="en-US"/>
        </a:p>
      </dgm:t>
    </dgm:pt>
    <dgm:pt modelId="{6D381B7C-C797-46F4-9F6E-B3FDFECF644E}" type="sibTrans" cxnId="{1D9F9215-1503-4BC1-A0AC-C4452E776938}">
      <dgm:prSet/>
      <dgm:spPr/>
      <dgm:t>
        <a:bodyPr/>
        <a:lstStyle/>
        <a:p>
          <a:endParaRPr lang="en-US"/>
        </a:p>
      </dgm:t>
    </dgm:pt>
    <dgm:pt modelId="{BA7861E1-9805-4C0F-8B0A-E7A5F27556B3}" type="pres">
      <dgm:prSet presAssocID="{AEBE34CE-E438-4E0F-884F-7897CA5662BC}" presName="Name0" presStyleCnt="0">
        <dgm:presLayoutVars>
          <dgm:dir/>
          <dgm:animLvl val="lvl"/>
          <dgm:resizeHandles val="exact"/>
        </dgm:presLayoutVars>
      </dgm:prSet>
      <dgm:spPr/>
    </dgm:pt>
    <dgm:pt modelId="{8D2784A6-3502-472E-AB46-17F2F56546C6}" type="pres">
      <dgm:prSet presAssocID="{6F13AB45-DB5B-4348-BCF9-40BD6D516DDD}" presName="parTxOnly" presStyleLbl="node1" presStyleIdx="0" presStyleCnt="4" custScaleX="118849">
        <dgm:presLayoutVars>
          <dgm:chMax val="0"/>
          <dgm:chPref val="0"/>
          <dgm:bulletEnabled val="1"/>
        </dgm:presLayoutVars>
      </dgm:prSet>
      <dgm:spPr/>
    </dgm:pt>
    <dgm:pt modelId="{E7CED4F9-AD94-4CA9-B44F-89490A8C5A33}" type="pres">
      <dgm:prSet presAssocID="{02AE28CB-7F56-43AD-9CBB-F2210959AEC6}" presName="parTxOnlySpace" presStyleCnt="0"/>
      <dgm:spPr/>
    </dgm:pt>
    <dgm:pt modelId="{93D3C7E5-4F32-4A95-844F-E8B1CC4606ED}" type="pres">
      <dgm:prSet presAssocID="{888232A5-2233-487B-8660-919EA679C910}" presName="parTxOnly" presStyleLbl="node1" presStyleIdx="1" presStyleCnt="4" custScaleX="107064">
        <dgm:presLayoutVars>
          <dgm:chMax val="0"/>
          <dgm:chPref val="0"/>
          <dgm:bulletEnabled val="1"/>
        </dgm:presLayoutVars>
      </dgm:prSet>
      <dgm:spPr/>
    </dgm:pt>
    <dgm:pt modelId="{CAD54C3C-27D5-4EE8-A24A-66ACBF841A94}" type="pres">
      <dgm:prSet presAssocID="{D55259EC-CC1D-47E2-BA51-CE5440472790}" presName="parTxOnlySpace" presStyleCnt="0"/>
      <dgm:spPr/>
    </dgm:pt>
    <dgm:pt modelId="{B6F0AB35-5254-4838-9C69-712839CCB75F}" type="pres">
      <dgm:prSet presAssocID="{0F7161D4-6EE8-4EF6-9502-2D0E5F2E7BB3}" presName="parTxOnly" presStyleLbl="node1" presStyleIdx="2" presStyleCnt="4" custScaleX="106861">
        <dgm:presLayoutVars>
          <dgm:chMax val="0"/>
          <dgm:chPref val="0"/>
          <dgm:bulletEnabled val="1"/>
        </dgm:presLayoutVars>
      </dgm:prSet>
      <dgm:spPr/>
    </dgm:pt>
    <dgm:pt modelId="{A934D95B-2497-4375-A03B-8F7F73747C85}" type="pres">
      <dgm:prSet presAssocID="{3734889E-12AF-4826-812D-0DA3DE260ED7}" presName="parTxOnlySpace" presStyleCnt="0"/>
      <dgm:spPr/>
    </dgm:pt>
    <dgm:pt modelId="{D7603ABB-D23D-4FC3-BF0C-95219FF23D84}" type="pres">
      <dgm:prSet presAssocID="{CDFDB594-82B1-487D-930A-412E0D2484F7}" presName="parTxOnly" presStyleLbl="node1" presStyleIdx="3" presStyleCnt="4" custScaleX="121184">
        <dgm:presLayoutVars>
          <dgm:chMax val="0"/>
          <dgm:chPref val="0"/>
          <dgm:bulletEnabled val="1"/>
        </dgm:presLayoutVars>
      </dgm:prSet>
      <dgm:spPr/>
    </dgm:pt>
  </dgm:ptLst>
  <dgm:cxnLst>
    <dgm:cxn modelId="{1D9F9215-1503-4BC1-A0AC-C4452E776938}" srcId="{AEBE34CE-E438-4E0F-884F-7897CA5662BC}" destId="{CDFDB594-82B1-487D-930A-412E0D2484F7}" srcOrd="3" destOrd="0" parTransId="{03F8F2E0-3743-4060-9A1B-1B2E6F3D65A8}" sibTransId="{6D381B7C-C797-46F4-9F6E-B3FDFECF644E}"/>
    <dgm:cxn modelId="{06F2133B-9BDD-4F36-B33B-9A8FCD8D4221}" srcId="{AEBE34CE-E438-4E0F-884F-7897CA5662BC}" destId="{0F7161D4-6EE8-4EF6-9502-2D0E5F2E7BB3}" srcOrd="2" destOrd="0" parTransId="{221603F0-EA87-41B9-9686-FF5355358742}" sibTransId="{3734889E-12AF-4826-812D-0DA3DE260ED7}"/>
    <dgm:cxn modelId="{58512C5B-434B-4090-AC19-B33876BC4C8B}" type="presOf" srcId="{888232A5-2233-487B-8660-919EA679C910}" destId="{93D3C7E5-4F32-4A95-844F-E8B1CC4606ED}" srcOrd="0" destOrd="0" presId="urn:microsoft.com/office/officeart/2005/8/layout/chevron1"/>
    <dgm:cxn modelId="{AE1EDA6D-50F0-4EE7-AA7E-5925784AD9CB}" srcId="{AEBE34CE-E438-4E0F-884F-7897CA5662BC}" destId="{6F13AB45-DB5B-4348-BCF9-40BD6D516DDD}" srcOrd="0" destOrd="0" parTransId="{7086D5A8-5002-4BA9-9612-9F7310A38A3D}" sibTransId="{02AE28CB-7F56-43AD-9CBB-F2210959AEC6}"/>
    <dgm:cxn modelId="{B5105B84-BFDA-4675-9847-BBC0AAF372C3}" type="presOf" srcId="{6F13AB45-DB5B-4348-BCF9-40BD6D516DDD}" destId="{8D2784A6-3502-472E-AB46-17F2F56546C6}" srcOrd="0" destOrd="0" presId="urn:microsoft.com/office/officeart/2005/8/layout/chevron1"/>
    <dgm:cxn modelId="{A7AFAC88-C885-43D0-986F-CB2383B1608C}" type="presOf" srcId="{AEBE34CE-E438-4E0F-884F-7897CA5662BC}" destId="{BA7861E1-9805-4C0F-8B0A-E7A5F27556B3}" srcOrd="0" destOrd="0" presId="urn:microsoft.com/office/officeart/2005/8/layout/chevron1"/>
    <dgm:cxn modelId="{D15077A0-2181-49A7-AEA9-3E0F103C26AE}" type="presOf" srcId="{0F7161D4-6EE8-4EF6-9502-2D0E5F2E7BB3}" destId="{B6F0AB35-5254-4838-9C69-712839CCB75F}" srcOrd="0" destOrd="0" presId="urn:microsoft.com/office/officeart/2005/8/layout/chevron1"/>
    <dgm:cxn modelId="{8103A0D7-3053-478F-94F9-EC0114FBD3DB}" type="presOf" srcId="{CDFDB594-82B1-487D-930A-412E0D2484F7}" destId="{D7603ABB-D23D-4FC3-BF0C-95219FF23D84}" srcOrd="0" destOrd="0" presId="urn:microsoft.com/office/officeart/2005/8/layout/chevron1"/>
    <dgm:cxn modelId="{BC56FBDD-E8A6-4190-9C70-78476F9D8E5C}" srcId="{AEBE34CE-E438-4E0F-884F-7897CA5662BC}" destId="{888232A5-2233-487B-8660-919EA679C910}" srcOrd="1" destOrd="0" parTransId="{37591E10-7B17-4E24-BBF6-EEB7B52AEC40}" sibTransId="{D55259EC-CC1D-47E2-BA51-CE5440472790}"/>
    <dgm:cxn modelId="{F362D1AC-EC92-48D4-9340-25D1EE12A074}" type="presParOf" srcId="{BA7861E1-9805-4C0F-8B0A-E7A5F27556B3}" destId="{8D2784A6-3502-472E-AB46-17F2F56546C6}" srcOrd="0" destOrd="0" presId="urn:microsoft.com/office/officeart/2005/8/layout/chevron1"/>
    <dgm:cxn modelId="{BA862526-7A81-4377-BC01-8380BE43EDCE}" type="presParOf" srcId="{BA7861E1-9805-4C0F-8B0A-E7A5F27556B3}" destId="{E7CED4F9-AD94-4CA9-B44F-89490A8C5A33}" srcOrd="1" destOrd="0" presId="urn:microsoft.com/office/officeart/2005/8/layout/chevron1"/>
    <dgm:cxn modelId="{50074AEB-2537-4F0B-BB0F-F1346190D607}" type="presParOf" srcId="{BA7861E1-9805-4C0F-8B0A-E7A5F27556B3}" destId="{93D3C7E5-4F32-4A95-844F-E8B1CC4606ED}" srcOrd="2" destOrd="0" presId="urn:microsoft.com/office/officeart/2005/8/layout/chevron1"/>
    <dgm:cxn modelId="{67DC75B7-4064-4386-B4A1-DFB00A7199BF}" type="presParOf" srcId="{BA7861E1-9805-4C0F-8B0A-E7A5F27556B3}" destId="{CAD54C3C-27D5-4EE8-A24A-66ACBF841A94}" srcOrd="3" destOrd="0" presId="urn:microsoft.com/office/officeart/2005/8/layout/chevron1"/>
    <dgm:cxn modelId="{5B0765C2-B2AF-46EC-A35F-0FF143A6F2A1}" type="presParOf" srcId="{BA7861E1-9805-4C0F-8B0A-E7A5F27556B3}" destId="{B6F0AB35-5254-4838-9C69-712839CCB75F}" srcOrd="4" destOrd="0" presId="urn:microsoft.com/office/officeart/2005/8/layout/chevron1"/>
    <dgm:cxn modelId="{C63C0223-E2EB-46DF-96F2-BF538801FF2B}" type="presParOf" srcId="{BA7861E1-9805-4C0F-8B0A-E7A5F27556B3}" destId="{A934D95B-2497-4375-A03B-8F7F73747C85}" srcOrd="5" destOrd="0" presId="urn:microsoft.com/office/officeart/2005/8/layout/chevron1"/>
    <dgm:cxn modelId="{8856B75C-49AB-484B-B598-0C680B8CE443}" type="presParOf" srcId="{BA7861E1-9805-4C0F-8B0A-E7A5F27556B3}" destId="{D7603ABB-D23D-4FC3-BF0C-95219FF23D84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2784A6-3502-472E-AB46-17F2F56546C6}">
      <dsp:nvSpPr>
        <dsp:cNvPr id="0" name=""/>
        <dsp:cNvSpPr/>
      </dsp:nvSpPr>
      <dsp:spPr>
        <a:xfrm>
          <a:off x="756" y="3011678"/>
          <a:ext cx="3069211" cy="1032978"/>
        </a:xfrm>
        <a:prstGeom prst="chevron">
          <a:avLst/>
        </a:prstGeom>
        <a:solidFill>
          <a:srgbClr val="9E3039"/>
        </a:solidFill>
        <a:ln w="25400" cap="flat" cmpd="sng" algn="ctr">
          <a:solidFill>
            <a:srgbClr val="9E303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Solicitation opened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Tue, September 2</a:t>
          </a:r>
        </a:p>
      </dsp:txBody>
      <dsp:txXfrm>
        <a:off x="517245" y="3011678"/>
        <a:ext cx="2036233" cy="1032978"/>
      </dsp:txXfrm>
    </dsp:sp>
    <dsp:sp modelId="{93D3C7E5-4F32-4A95-844F-E8B1CC4606ED}">
      <dsp:nvSpPr>
        <dsp:cNvPr id="0" name=""/>
        <dsp:cNvSpPr/>
      </dsp:nvSpPr>
      <dsp:spPr>
        <a:xfrm>
          <a:off x="2811723" y="3011678"/>
          <a:ext cx="2764870" cy="1032978"/>
        </a:xfrm>
        <a:prstGeom prst="chevron">
          <a:avLst/>
        </a:prstGeom>
        <a:solidFill>
          <a:srgbClr val="666666"/>
        </a:solidFill>
        <a:ln w="25400" cap="flat" cmpd="sng" algn="ctr">
          <a:solidFill>
            <a:srgbClr val="66666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Solicitation closes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Tue, October 14</a:t>
          </a:r>
        </a:p>
      </dsp:txBody>
      <dsp:txXfrm>
        <a:off x="3328212" y="3011678"/>
        <a:ext cx="1731892" cy="1032978"/>
      </dsp:txXfrm>
    </dsp:sp>
    <dsp:sp modelId="{B6F0AB35-5254-4838-9C69-712839CCB75F}">
      <dsp:nvSpPr>
        <dsp:cNvPr id="0" name=""/>
        <dsp:cNvSpPr/>
      </dsp:nvSpPr>
      <dsp:spPr>
        <a:xfrm>
          <a:off x="5318348" y="3011678"/>
          <a:ext cx="2759627" cy="1032978"/>
        </a:xfrm>
        <a:prstGeom prst="chevron">
          <a:avLst/>
        </a:prstGeom>
        <a:solidFill>
          <a:srgbClr val="9E303B"/>
        </a:solidFill>
        <a:ln w="25400" cap="flat" cmpd="sng" algn="ctr">
          <a:solidFill>
            <a:srgbClr val="9E303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Award Decisions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December 2025</a:t>
          </a:r>
        </a:p>
      </dsp:txBody>
      <dsp:txXfrm>
        <a:off x="5834837" y="3011678"/>
        <a:ext cx="1726649" cy="1032978"/>
      </dsp:txXfrm>
    </dsp:sp>
    <dsp:sp modelId="{D7603ABB-D23D-4FC3-BF0C-95219FF23D84}">
      <dsp:nvSpPr>
        <dsp:cNvPr id="0" name=""/>
        <dsp:cNvSpPr/>
      </dsp:nvSpPr>
      <dsp:spPr>
        <a:xfrm>
          <a:off x="7819732" y="3011678"/>
          <a:ext cx="3129511" cy="1032978"/>
        </a:xfrm>
        <a:prstGeom prst="chevron">
          <a:avLst/>
        </a:prstGeom>
        <a:solidFill>
          <a:srgbClr val="9E303B"/>
        </a:solidFill>
        <a:ln w="25400" cap="flat" cmpd="sng" algn="ctr">
          <a:solidFill>
            <a:srgbClr val="9E303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/>
            <a:t>Activities must be completed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December 31, 2027</a:t>
          </a:r>
        </a:p>
      </dsp:txBody>
      <dsp:txXfrm>
        <a:off x="8336221" y="3011678"/>
        <a:ext cx="2096533" cy="10329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AFBDC-2460-4C29-986B-189A69E1730D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3AB11-E753-48C2-B4DC-88751AA35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26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mseycounty.us/sites/default/files/Departments/Community%20%26%20Economic%20Development/Ramsey%20Final%20Report_Pages%2016mar21.pdf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ramseygis.maps.arcgis.com/apps/webappviewer/index.html?id=d805105c828349f3aa2d466af5028963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mseycounty.us/sites/default/files/Departments/Community%20%26%20Economic%20Development/2023SAMPLE_CriticalCorridorsDevelopmentInfrastructureApplication-Part1.pdf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mseycounty.us/sites/default/files/Departments/Community%20%26%20Economic%20Development/2023SAMPLE_CriticalCorridorsDevelopmentInfrastructureApplication-Part1.pdf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3AB11-E753-48C2-B4DC-88751AA35B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33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3AB11-E753-48C2-B4DC-88751AA35BA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Note: “area of operation” includes all of RC with the exception of North St. Paul</a:t>
            </a:r>
          </a:p>
          <a:p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*note about: RamseyCountyMN.gov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3AB11-E753-48C2-B4DC-88751AA35B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40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Link to ECI Plan: </a:t>
            </a:r>
            <a:r>
              <a:rPr lang="en-US">
                <a:hlinkClick r:id="rId3"/>
              </a:rPr>
              <a:t>https://www.ramseycounty.us/sites/default/files/Departments/Community%20%26%20Economic%20Development/Ramsey%20Final%20Report_Pages%2016mar21.pdf</a:t>
            </a:r>
            <a:r>
              <a:rPr lang="en-US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3AB11-E753-48C2-B4DC-88751AA35B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786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3AB11-E753-48C2-B4DC-88751AA35B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842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Critical Corridors eligibility map: </a:t>
            </a:r>
            <a:r>
              <a:rPr lang="en-US" sz="1200">
                <a:hlinkClick r:id="rId3"/>
              </a:rPr>
              <a:t>http://ramseygis.maps.arcgis.com/apps/webappviewer/index.html?id=d805105c828349f3aa2d466af5028963</a:t>
            </a:r>
            <a:r>
              <a:rPr lang="en-US" sz="1200"/>
              <a:t> </a:t>
            </a:r>
            <a:endParaRPr lang="en-US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3AB11-E753-48C2-B4DC-88751AA35B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09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D&amp;I Guidelines: </a:t>
            </a:r>
            <a:r>
              <a:rPr lang="en-US">
                <a:hlinkClick r:id="rId3"/>
              </a:rPr>
              <a:t>https://www.ramseycounty.us/sites/default/files/Departments/Community%20%26%20Economic%20Development/2023SAMPLE_CriticalCorridorsDevelopmentInfrastructureApplication-Part1.pdf</a:t>
            </a:r>
            <a:r>
              <a:rPr lang="en-US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3AB11-E753-48C2-B4DC-88751AA35B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43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D&amp;I Guidelines: </a:t>
            </a:r>
            <a:r>
              <a:rPr lang="en-US">
                <a:hlinkClick r:id="rId3"/>
              </a:rPr>
              <a:t>https://www.ramseycounty.us/sites/default/files/Departments/Community%20%26%20Economic%20Development/2023SAMPLE_CriticalCorridorsDevelopmentInfrastructureApplication-Part1.pdf</a:t>
            </a:r>
            <a:r>
              <a:rPr lang="en-US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3AB11-E753-48C2-B4DC-88751AA35BA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65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>
                <a:solidFill>
                  <a:srgbClr val="58595B"/>
                </a:solidFill>
                <a:latin typeface="AvenirLTCom-Heavy"/>
              </a:rPr>
              <a:t>1. Project Outcomes &amp; Opportunity</a:t>
            </a:r>
          </a:p>
          <a:p>
            <a:pPr algn="l"/>
            <a:r>
              <a:rPr lang="en-US" sz="1800" b="0" i="0" u="none" strike="noStrike" baseline="0">
                <a:solidFill>
                  <a:srgbClr val="58595B"/>
                </a:solidFill>
                <a:latin typeface="AvenirLTCom-Book"/>
              </a:rPr>
              <a:t>• Leads to greater intensity of land use.</a:t>
            </a:r>
          </a:p>
          <a:p>
            <a:pPr algn="l"/>
            <a:r>
              <a:rPr lang="en-US" sz="1800" b="0" i="0" u="none" strike="noStrike" baseline="0">
                <a:solidFill>
                  <a:srgbClr val="58595B"/>
                </a:solidFill>
                <a:latin typeface="AvenirLTCom-Book"/>
              </a:rPr>
              <a:t>• Catalyzes development in the area.</a:t>
            </a:r>
          </a:p>
          <a:p>
            <a:pPr algn="l"/>
            <a:r>
              <a:rPr lang="en-US" sz="1800" b="0" i="0" u="none" strike="noStrike" baseline="0">
                <a:solidFill>
                  <a:srgbClr val="58595B"/>
                </a:solidFill>
                <a:latin typeface="AvenirLTCom-Book"/>
              </a:rPr>
              <a:t>• Creates deeply affordable housing.</a:t>
            </a:r>
          </a:p>
          <a:p>
            <a:pPr algn="l"/>
            <a:r>
              <a:rPr lang="en-US" sz="1800" b="0" i="0" u="none" strike="noStrike" baseline="0">
                <a:solidFill>
                  <a:srgbClr val="58595B"/>
                </a:solidFill>
                <a:latin typeface="AvenirLTCom-Book"/>
              </a:rPr>
              <a:t>• Provides essential infrastructure for redevelopment.</a:t>
            </a:r>
          </a:p>
          <a:p>
            <a:pPr algn="l"/>
            <a:r>
              <a:rPr lang="en-US" sz="1800" b="0" i="0" u="none" strike="noStrike" baseline="0">
                <a:solidFill>
                  <a:srgbClr val="58595B"/>
                </a:solidFill>
                <a:latin typeface="AvenirLTCom-Book"/>
              </a:rPr>
              <a:t>• Provides job/entrepreneurship opportunities, particularly for racially &amp; ethnically diverse communities.</a:t>
            </a:r>
          </a:p>
          <a:p>
            <a:pPr algn="l"/>
            <a:endParaRPr lang="en-US" sz="1800" b="0" i="0" u="none" strike="noStrike" baseline="0">
              <a:solidFill>
                <a:srgbClr val="58595B"/>
              </a:solidFill>
              <a:latin typeface="AvenirLTCom-Heavy"/>
            </a:endParaRPr>
          </a:p>
          <a:p>
            <a:pPr algn="l"/>
            <a:r>
              <a:rPr lang="en-US" sz="1800" b="1" i="0" u="none" strike="noStrike" baseline="0">
                <a:solidFill>
                  <a:srgbClr val="58595B"/>
                </a:solidFill>
                <a:latin typeface="AvenirLTCom-Heavy"/>
              </a:rPr>
              <a:t>2. Placemaking &amp; Transit-Oriented Development</a:t>
            </a:r>
          </a:p>
          <a:p>
            <a:pPr algn="l"/>
            <a:r>
              <a:rPr lang="en-US" sz="1800" b="0" i="0" u="none" strike="noStrike" baseline="0">
                <a:solidFill>
                  <a:srgbClr val="58595B"/>
                </a:solidFill>
                <a:latin typeface="AvenirLTCom-Book"/>
              </a:rPr>
              <a:t>• Increases connectivity to jobs and amenities.</a:t>
            </a:r>
          </a:p>
          <a:p>
            <a:pPr algn="l"/>
            <a:r>
              <a:rPr lang="en-US" sz="1800" b="0" i="0" u="none" strike="noStrike" baseline="0">
                <a:solidFill>
                  <a:srgbClr val="58595B"/>
                </a:solidFill>
                <a:latin typeface="AvenirLTCom-Book"/>
              </a:rPr>
              <a:t>• Addresses existing gaps in the bicycle and pedestrian transportation system.</a:t>
            </a:r>
          </a:p>
          <a:p>
            <a:pPr algn="l"/>
            <a:endParaRPr lang="en-US" sz="1800" b="0" i="0" u="none" strike="noStrike" baseline="0">
              <a:solidFill>
                <a:srgbClr val="58595B"/>
              </a:solidFill>
              <a:latin typeface="AvenirLTCom-Heavy"/>
            </a:endParaRPr>
          </a:p>
          <a:p>
            <a:pPr algn="l"/>
            <a:r>
              <a:rPr lang="en-US" sz="1800" b="1" i="0" u="none" strike="noStrike" baseline="0">
                <a:solidFill>
                  <a:srgbClr val="58595B"/>
                </a:solidFill>
                <a:latin typeface="AvenirLTCom-Heavy"/>
              </a:rPr>
              <a:t>3. Community Engagement &amp; Racial Equity</a:t>
            </a:r>
          </a:p>
          <a:p>
            <a:pPr algn="l"/>
            <a:r>
              <a:rPr lang="en-US" sz="1800" b="0" i="0" u="none" strike="noStrike" baseline="0">
                <a:solidFill>
                  <a:srgbClr val="58595B"/>
                </a:solidFill>
                <a:latin typeface="AvenirLTCom-Book"/>
              </a:rPr>
              <a:t>• Community-led or driven.</a:t>
            </a:r>
          </a:p>
          <a:p>
            <a:pPr algn="l"/>
            <a:r>
              <a:rPr lang="en-US" sz="1800" b="0" i="0" u="none" strike="noStrike" baseline="0">
                <a:solidFill>
                  <a:srgbClr val="58595B"/>
                </a:solidFill>
                <a:latin typeface="AvenirLTCom-Book"/>
              </a:rPr>
              <a:t>• Gives decision making power to communities most disproportionately harmed by disinvestment.</a:t>
            </a:r>
          </a:p>
          <a:p>
            <a:pPr algn="l"/>
            <a:r>
              <a:rPr lang="en-US" sz="1800" b="0" i="0" u="none" strike="noStrike" baseline="0">
                <a:solidFill>
                  <a:srgbClr val="58595B"/>
                </a:solidFill>
                <a:latin typeface="AvenirLTCom-Book"/>
              </a:rPr>
              <a:t>• Robust community engagement and outreach.</a:t>
            </a:r>
          </a:p>
          <a:p>
            <a:pPr algn="l"/>
            <a:endParaRPr lang="en-US" sz="1800" b="0" i="0" u="none" strike="noStrike" baseline="0">
              <a:solidFill>
                <a:srgbClr val="58595B"/>
              </a:solidFill>
              <a:latin typeface="AvenirLTCom-Heavy"/>
            </a:endParaRPr>
          </a:p>
          <a:p>
            <a:pPr algn="l"/>
            <a:r>
              <a:rPr lang="en-US" sz="1800" b="1" i="0" u="none" strike="noStrike" baseline="0">
                <a:solidFill>
                  <a:srgbClr val="58595B"/>
                </a:solidFill>
                <a:latin typeface="AvenirLTCom-Heavy"/>
              </a:rPr>
              <a:t>4. Capacity &amp; Readiness</a:t>
            </a:r>
          </a:p>
          <a:p>
            <a:pPr algn="l"/>
            <a:r>
              <a:rPr lang="en-US" sz="1800" b="0" i="0" u="none" strike="noStrike" baseline="0">
                <a:solidFill>
                  <a:srgbClr val="58595B"/>
                </a:solidFill>
                <a:latin typeface="AvenirLTCom-Book"/>
              </a:rPr>
              <a:t>• Feasibly be completed by December 31, 2026.</a:t>
            </a:r>
          </a:p>
          <a:p>
            <a:pPr algn="l"/>
            <a:r>
              <a:rPr lang="en-US" sz="1800" b="0" i="0" u="none" strike="noStrike" baseline="0">
                <a:solidFill>
                  <a:srgbClr val="58595B"/>
                </a:solidFill>
                <a:latin typeface="AvenirLTCom-Book"/>
              </a:rPr>
              <a:t>• Team has sufficient experience to complete project.</a:t>
            </a:r>
          </a:p>
          <a:p>
            <a:pPr algn="l"/>
            <a:r>
              <a:rPr lang="en-US" sz="1800" b="0" i="0" u="none" strike="noStrike" baseline="0">
                <a:solidFill>
                  <a:srgbClr val="58595B"/>
                </a:solidFill>
                <a:latin typeface="AvenirLTCom-Book"/>
              </a:rPr>
              <a:t>• Financially feasible and has reasonable costs.</a:t>
            </a:r>
          </a:p>
          <a:p>
            <a:pPr algn="l"/>
            <a:r>
              <a:rPr lang="en-US" sz="1800" b="0" i="0" u="none" strike="noStrike" baseline="0">
                <a:solidFill>
                  <a:srgbClr val="58595B"/>
                </a:solidFill>
                <a:latin typeface="AvenirLTCom-Book"/>
              </a:rPr>
              <a:t>• Demonstrates need for Ramsey County funding.</a:t>
            </a:r>
          </a:p>
          <a:p>
            <a:pPr algn="l"/>
            <a:endParaRPr lang="en-US" sz="1800" b="0" i="0" u="none" strike="noStrike" baseline="0">
              <a:solidFill>
                <a:srgbClr val="58595B"/>
              </a:solidFill>
              <a:latin typeface="AvenirLTCom-Heavy"/>
            </a:endParaRPr>
          </a:p>
          <a:p>
            <a:pPr algn="l"/>
            <a:r>
              <a:rPr lang="en-US" sz="1800" b="1" i="0" u="none" strike="noStrike" baseline="0">
                <a:solidFill>
                  <a:srgbClr val="58595B"/>
                </a:solidFill>
                <a:latin typeface="AvenirLTCom-Heavy"/>
              </a:rPr>
              <a:t>5. Overall Application</a:t>
            </a:r>
          </a:p>
          <a:p>
            <a:pPr algn="l"/>
            <a:r>
              <a:rPr lang="en-US" sz="1800" b="0" i="0" u="none" strike="noStrike" baseline="0">
                <a:solidFill>
                  <a:srgbClr val="58595B"/>
                </a:solidFill>
                <a:latin typeface="AvenirLTCom-Book"/>
              </a:rPr>
              <a:t>Overall alignment with Critical Corridors program goals and priorities, as well as alignment with Ramsey County plans:</a:t>
            </a:r>
          </a:p>
          <a:p>
            <a:pPr algn="l"/>
            <a:r>
              <a:rPr lang="en-US" sz="1800" b="0" i="0" u="none" strike="noStrike" baseline="0">
                <a:solidFill>
                  <a:srgbClr val="58595B"/>
                </a:solidFill>
                <a:latin typeface="AvenirLTCom-Book"/>
              </a:rPr>
              <a:t>• </a:t>
            </a:r>
            <a:r>
              <a:rPr lang="en-US" sz="1800" b="0" i="0" u="none" strike="noStrike" baseline="0">
                <a:solidFill>
                  <a:srgbClr val="215E9F"/>
                </a:solidFill>
                <a:latin typeface="AvenirLTCom-Book"/>
              </a:rPr>
              <a:t>Economic Competitiveness &amp; Inclusion Plan.</a:t>
            </a:r>
          </a:p>
          <a:p>
            <a:pPr algn="l"/>
            <a:r>
              <a:rPr lang="en-US" sz="1800" b="0" i="0" u="none" strike="noStrike" baseline="0">
                <a:solidFill>
                  <a:srgbClr val="58595B"/>
                </a:solidFill>
                <a:latin typeface="AvenirLTCom-Book"/>
              </a:rPr>
              <a:t>• </a:t>
            </a:r>
            <a:r>
              <a:rPr lang="en-US" sz="1800" b="0" i="0" u="none" strike="noStrike" baseline="0">
                <a:solidFill>
                  <a:srgbClr val="215E9F"/>
                </a:solidFill>
                <a:latin typeface="AvenirLTCom-Book"/>
              </a:rPr>
              <a:t>Equitable Development Framework.</a:t>
            </a:r>
          </a:p>
          <a:p>
            <a:pPr algn="l"/>
            <a:r>
              <a:rPr lang="en-US" sz="1800" b="0" i="0" u="none" strike="noStrike" baseline="0">
                <a:solidFill>
                  <a:srgbClr val="58595B"/>
                </a:solidFill>
                <a:latin typeface="AvenirLTCom-Book"/>
              </a:rPr>
              <a:t>• </a:t>
            </a:r>
            <a:r>
              <a:rPr lang="en-US" sz="1800" b="0" i="0" u="none" strike="noStrike" baseline="0">
                <a:solidFill>
                  <a:srgbClr val="215E9F"/>
                </a:solidFill>
                <a:latin typeface="AvenirLTCom-Book"/>
              </a:rPr>
              <a:t>Ramsey County Strategic Plan.</a:t>
            </a:r>
          </a:p>
          <a:p>
            <a:pPr algn="l"/>
            <a:r>
              <a:rPr lang="en-US" sz="1800" b="0" i="0" u="none" strike="noStrike" baseline="0">
                <a:solidFill>
                  <a:srgbClr val="58595B"/>
                </a:solidFill>
                <a:latin typeface="AvenirLTCom-Book"/>
              </a:rPr>
              <a:t>• </a:t>
            </a:r>
            <a:r>
              <a:rPr lang="en-US" sz="1800" b="0" i="0" u="none" strike="noStrike" baseline="0">
                <a:solidFill>
                  <a:srgbClr val="215E9F"/>
                </a:solidFill>
                <a:latin typeface="AvenirLTCom-Book"/>
              </a:rPr>
              <a:t>Ramsey County Bike and Pedestrian Plan and All Abilities 2050 Transportation Plan.</a:t>
            </a:r>
          </a:p>
          <a:p>
            <a:pPr algn="l"/>
            <a:r>
              <a:rPr lang="en-US" sz="1800" b="0" i="0" u="none" strike="noStrike" baseline="0">
                <a:solidFill>
                  <a:srgbClr val="58595B"/>
                </a:solidFill>
                <a:latin typeface="AvenirLTCom-Book"/>
              </a:rPr>
              <a:t>• </a:t>
            </a:r>
            <a:r>
              <a:rPr lang="en-US" sz="1800" b="0" i="0" u="none" strike="noStrike" baseline="0">
                <a:solidFill>
                  <a:srgbClr val="215E9F"/>
                </a:solidFill>
                <a:latin typeface="AvenirLTCom-Book"/>
              </a:rPr>
              <a:t>Climate Equity Action Plan.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3AB11-E753-48C2-B4DC-88751AA35BA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62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3AB11-E753-48C2-B4DC-88751AA35BA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581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617262" y="3194097"/>
            <a:ext cx="5474653" cy="1602545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Presentation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B184BA2-6AEB-4B34-8ABD-18393A5E16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17262" y="4913258"/>
            <a:ext cx="5474653" cy="30797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Subhead will go here in sentence case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5AC646B-CAA4-636E-0443-1D6C1B2B51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17262" y="2686530"/>
            <a:ext cx="1625668" cy="3909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83949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3803" y="6447791"/>
            <a:ext cx="79600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8E12678-709F-35FD-47F7-A02AB878085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16952" y="1076446"/>
            <a:ext cx="6180881" cy="5153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  <a:p>
            <a:pPr lvl="1"/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59AA8B55-281A-04EB-1041-5CDF6D49DC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16952" y="1868662"/>
            <a:ext cx="6180881" cy="369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>
              <a:defRPr sz="2200"/>
            </a:lvl2pPr>
            <a:lvl3pPr>
              <a:defRPr sz="2000"/>
            </a:lvl3pPr>
            <a:lvl5pPr marL="1600200" indent="-228600">
              <a:defRPr sz="1800"/>
            </a:lvl5pPr>
          </a:lstStyle>
          <a:p>
            <a:pPr lvl="0"/>
            <a:r>
              <a:rPr lang="en-US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025546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Image and Text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3803" y="6447791"/>
            <a:ext cx="79600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8E12678-709F-35FD-47F7-A02AB878085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16952" y="1076446"/>
            <a:ext cx="6180881" cy="5153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  <a:p>
            <a:pPr lvl="1"/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59AA8B55-281A-04EB-1041-5CDF6D49DC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16952" y="1868662"/>
            <a:ext cx="6180881" cy="369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>
              <a:defRPr sz="2200"/>
            </a:lvl2pPr>
            <a:lvl3pPr>
              <a:defRPr sz="2000"/>
            </a:lvl3pPr>
            <a:lvl5pPr marL="1600200" indent="-228600">
              <a:defRPr sz="1800"/>
            </a:lvl5pPr>
          </a:lstStyle>
          <a:p>
            <a:pPr lvl="0"/>
            <a:r>
              <a:rPr lang="en-US"/>
              <a:t>Insert text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D3D229-5DF6-C9B6-A111-BBB8D4E627F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0"/>
            <a:ext cx="4849792" cy="61577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1240893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3803" y="6447791"/>
            <a:ext cx="79600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D3D229-5DF6-C9B6-A111-BBB8D4E627F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129741" y="1774368"/>
            <a:ext cx="8405739" cy="4069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Image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0B36B97-EEFB-4D51-E1CC-388A8EAC11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40542" y="1014482"/>
            <a:ext cx="9991407" cy="5772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latin typeface="+mj-lt"/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</p:txBody>
      </p:sp>
    </p:spTree>
    <p:extLst>
      <p:ext uri="{BB962C8B-B14F-4D97-AF65-F5344CB8AC3E}">
        <p14:creationId xmlns:p14="http://schemas.microsoft.com/office/powerpoint/2010/main" val="2678412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Image with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3803" y="6447791"/>
            <a:ext cx="79600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D3D229-5DF6-C9B6-A111-BBB8D4E627F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129741" y="1774368"/>
            <a:ext cx="8405739" cy="33879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Image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0B36B97-EEFB-4D51-E1CC-388A8EAC11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40542" y="1014482"/>
            <a:ext cx="9991407" cy="5772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latin typeface="+mj-lt"/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8EEBEF9-F5AD-30B7-B4D3-747B6ED36C4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29741" y="5354671"/>
            <a:ext cx="8352215" cy="6641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>
              <a:defRPr sz="2200"/>
            </a:lvl2pPr>
            <a:lvl3pPr>
              <a:defRPr sz="2000"/>
            </a:lvl3pPr>
            <a:lvl5pPr marL="1828800" indent="-228600">
              <a:defRPr sz="1800"/>
            </a:lvl5pPr>
          </a:lstStyle>
          <a:p>
            <a:pPr lvl="0"/>
            <a:r>
              <a:rPr lang="en-US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743753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3803" y="6447791"/>
            <a:ext cx="79600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D3D229-5DF6-C9B6-A111-BBB8D4E627F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40542" y="1868662"/>
            <a:ext cx="4849793" cy="369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Image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0B36B97-EEFB-4D51-E1CC-388A8EAC11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40542" y="1014482"/>
            <a:ext cx="9991407" cy="5772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latin typeface="+mj-lt"/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5183F18-6C69-5199-11EE-C3912F196F8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179701" y="1868662"/>
            <a:ext cx="4849793" cy="369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280807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Images with Captions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3803" y="6447791"/>
            <a:ext cx="79600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D3D229-5DF6-C9B6-A111-BBB8D4E627F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40542" y="1868663"/>
            <a:ext cx="4849793" cy="3282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Image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0B36B97-EEFB-4D51-E1CC-388A8EAC11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40542" y="1014482"/>
            <a:ext cx="9991407" cy="5772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latin typeface="+mj-lt"/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5183F18-6C69-5199-11EE-C3912F196F8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179701" y="1868663"/>
            <a:ext cx="4849793" cy="32820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Image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88A70714-285A-2E50-DEF8-AA2FDDFF677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38089" y="5354671"/>
            <a:ext cx="9991406" cy="5772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>
              <a:defRPr sz="2200"/>
            </a:lvl2pPr>
            <a:lvl3pPr>
              <a:defRPr sz="2000"/>
            </a:lvl3pPr>
            <a:lvl5pPr marL="1828800" indent="-228600">
              <a:defRPr sz="1800"/>
            </a:lvl5pPr>
          </a:lstStyle>
          <a:p>
            <a:pPr lvl="0"/>
            <a:r>
              <a:rPr lang="en-US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188231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and Bulleted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7507664" y="1168782"/>
            <a:ext cx="4003460" cy="47227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6" hasCustomPrompt="1"/>
          </p:nvPr>
        </p:nvSpPr>
        <p:spPr>
          <a:xfrm>
            <a:off x="835132" y="1168782"/>
            <a:ext cx="6326717" cy="4722732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Add Table or Chart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7690459" y="1342663"/>
            <a:ext cx="3662848" cy="4352081"/>
          </a:xfrm>
          <a:prstGeom prst="rect">
            <a:avLst/>
          </a:prstGeom>
        </p:spPr>
        <p:txBody>
          <a:bodyPr/>
          <a:lstStyle>
            <a:lvl1pPr marL="228600" indent="-228600">
              <a:defRPr sz="2200"/>
            </a:lvl1pPr>
            <a:lvl2pPr marL="742950" indent="-341313">
              <a:defRPr sz="2200"/>
            </a:lvl2pPr>
            <a:lvl3pPr marL="576263" indent="-174625">
              <a:defRPr sz="2000"/>
            </a:lvl3pPr>
            <a:lvl5pPr marL="1371600" indent="0">
              <a:buNone/>
              <a:defRPr sz="1800"/>
            </a:lvl5pPr>
          </a:lstStyle>
          <a:p>
            <a:pPr lvl="0"/>
            <a:r>
              <a:rPr lang="en-US"/>
              <a:t>Insert text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3803" y="6447791"/>
            <a:ext cx="79600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789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ed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3803" y="6447791"/>
            <a:ext cx="79600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80875" y="1132873"/>
            <a:ext cx="6483853" cy="47586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Add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8C5176-BB0A-9389-7623-09ACF2407DB8}"/>
              </a:ext>
            </a:extLst>
          </p:cNvPr>
          <p:cNvSpPr/>
          <p:nvPr userDrawn="1"/>
        </p:nvSpPr>
        <p:spPr>
          <a:xfrm>
            <a:off x="7507664" y="1168782"/>
            <a:ext cx="4003460" cy="47227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EA585BA-DEBD-F29E-85EE-A4B85E81A3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90459" y="1342663"/>
            <a:ext cx="3662848" cy="4352081"/>
          </a:xfrm>
          <a:prstGeom prst="rect">
            <a:avLst/>
          </a:prstGeom>
        </p:spPr>
        <p:txBody>
          <a:bodyPr/>
          <a:lstStyle>
            <a:lvl1pPr marL="228600" indent="-228600">
              <a:defRPr sz="2200"/>
            </a:lvl1pPr>
            <a:lvl2pPr marL="742950" indent="-341313">
              <a:defRPr sz="2200"/>
            </a:lvl2pPr>
            <a:lvl3pPr marL="576263" indent="-174625">
              <a:defRPr sz="2000"/>
            </a:lvl3pPr>
            <a:lvl5pPr marL="1371600" indent="0">
              <a:buNone/>
              <a:defRPr sz="1800"/>
            </a:lvl5pPr>
          </a:lstStyle>
          <a:p>
            <a:pPr lvl="0"/>
            <a:r>
              <a:rPr lang="en-US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594469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ing, Image/Chart and captio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1040542" y="1014482"/>
            <a:ext cx="9991407" cy="5772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  <a:p>
            <a:pPr lvl="1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1859511" y="5354671"/>
            <a:ext cx="8352215" cy="5772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>
              <a:defRPr sz="2200"/>
            </a:lvl2pPr>
            <a:lvl3pPr>
              <a:defRPr sz="2000"/>
            </a:lvl3pPr>
            <a:lvl5pPr marL="1828800" indent="-228600">
              <a:defRPr sz="1800"/>
            </a:lvl5pPr>
          </a:lstStyle>
          <a:p>
            <a:pPr lvl="0"/>
            <a:r>
              <a:rPr lang="en-US"/>
              <a:t>Insert text here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21" hasCustomPrompt="1"/>
          </p:nvPr>
        </p:nvSpPr>
        <p:spPr>
          <a:xfrm>
            <a:off x="1860552" y="1782764"/>
            <a:ext cx="8350249" cy="3438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Table or Chart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3803" y="6447791"/>
            <a:ext cx="79600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017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3803" y="6447791"/>
            <a:ext cx="79600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CE16B994-01D5-0848-C47D-2FD062D924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442" y="3056301"/>
            <a:ext cx="5475768" cy="214073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Section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3E822ED0-DC90-5A40-9B5E-AB3BC2756F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2623" y="2461162"/>
            <a:ext cx="1885406" cy="409628"/>
          </a:xfrm>
          <a:prstGeom prst="rect">
            <a:avLst/>
          </a:prstGeom>
          <a:solidFill>
            <a:srgbClr val="592C35"/>
          </a:solidFill>
        </p:spPr>
        <p:txBody>
          <a:bodyPr vert="horz"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Section #</a:t>
            </a:r>
          </a:p>
        </p:txBody>
      </p:sp>
    </p:spTree>
    <p:extLst>
      <p:ext uri="{BB962C8B-B14F-4D97-AF65-F5344CB8AC3E}">
        <p14:creationId xmlns:p14="http://schemas.microsoft.com/office/powerpoint/2010/main" val="1971549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617262" y="3194097"/>
            <a:ext cx="5474653" cy="1602545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l">
              <a:buNone/>
              <a:defRPr sz="4400" b="1" baseline="0">
                <a:solidFill>
                  <a:schemeClr val="tx2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Presentation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B184BA2-6AEB-4B34-8ABD-18393A5E16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17262" y="4913258"/>
            <a:ext cx="5474653" cy="30797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Subhead will go here in sentence case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5AC646B-CAA4-636E-0443-1D6C1B2B51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17262" y="2686530"/>
            <a:ext cx="1625668" cy="3909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2460238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3803" y="6447791"/>
            <a:ext cx="79600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6847AD75-3F2A-29B8-A3DC-864A87A6BA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2623" y="2461162"/>
            <a:ext cx="1885406" cy="409628"/>
          </a:xfrm>
          <a:prstGeom prst="rect">
            <a:avLst/>
          </a:prstGeom>
          <a:solidFill>
            <a:srgbClr val="592C35"/>
          </a:solidFill>
        </p:spPr>
        <p:txBody>
          <a:bodyPr vert="horz"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Section #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35D9097-3A05-5C93-06A8-7D1CEBBEA6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442" y="3056301"/>
            <a:ext cx="5475768" cy="214073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Section</a:t>
            </a:r>
          </a:p>
        </p:txBody>
      </p:sp>
    </p:spTree>
    <p:extLst>
      <p:ext uri="{BB962C8B-B14F-4D97-AF65-F5344CB8AC3E}">
        <p14:creationId xmlns:p14="http://schemas.microsoft.com/office/powerpoint/2010/main" val="9667944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 (Insert Image)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3803" y="6447791"/>
            <a:ext cx="79600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C0D95627-90A3-BD59-A63F-972EA65E2F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2623" y="2461162"/>
            <a:ext cx="1885406" cy="409628"/>
          </a:xfrm>
          <a:prstGeom prst="rect">
            <a:avLst/>
          </a:prstGeom>
          <a:solidFill>
            <a:srgbClr val="592C35"/>
          </a:solidFill>
        </p:spPr>
        <p:txBody>
          <a:bodyPr vert="horz"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Section #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CD34C217-7812-EF94-ABB6-743FB7E816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442" y="3056301"/>
            <a:ext cx="5475768" cy="214073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Section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3C4590E-4C45-5D09-A0F0-57083F01F0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8688" y="0"/>
            <a:ext cx="4913312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07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Divider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358116" y="3162629"/>
            <a:ext cx="5475768" cy="126051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3000" b="1" baseline="0">
                <a:solidFill>
                  <a:schemeClr val="tx2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Section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3803" y="6447791"/>
            <a:ext cx="79600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C0D95627-90A3-BD59-A63F-972EA65E2F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3297" y="2556856"/>
            <a:ext cx="1885406" cy="409628"/>
          </a:xfrm>
          <a:prstGeom prst="rect">
            <a:avLst/>
          </a:prstGeom>
          <a:solidFill>
            <a:srgbClr val="592C35"/>
          </a:solidFill>
        </p:spPr>
        <p:txBody>
          <a:bodyPr vert="horz"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Section #</a:t>
            </a:r>
          </a:p>
        </p:txBody>
      </p:sp>
    </p:spTree>
    <p:extLst>
      <p:ext uri="{BB962C8B-B14F-4D97-AF65-F5344CB8AC3E}">
        <p14:creationId xmlns:p14="http://schemas.microsoft.com/office/powerpoint/2010/main" val="25861936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Divider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358116" y="3162629"/>
            <a:ext cx="5475768" cy="126051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3000" b="1" baseline="0">
                <a:solidFill>
                  <a:schemeClr val="tx2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Section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3803" y="6447791"/>
            <a:ext cx="79600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C0D95627-90A3-BD59-A63F-972EA65E2F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3297" y="2556856"/>
            <a:ext cx="1885406" cy="409628"/>
          </a:xfrm>
          <a:prstGeom prst="rect">
            <a:avLst/>
          </a:prstGeom>
          <a:solidFill>
            <a:srgbClr val="592C35"/>
          </a:solidFill>
        </p:spPr>
        <p:txBody>
          <a:bodyPr vert="horz"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Section #</a:t>
            </a:r>
          </a:p>
        </p:txBody>
      </p:sp>
    </p:spTree>
    <p:extLst>
      <p:ext uri="{BB962C8B-B14F-4D97-AF65-F5344CB8AC3E}">
        <p14:creationId xmlns:p14="http://schemas.microsoft.com/office/powerpoint/2010/main" val="1874971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Divider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358116" y="3162629"/>
            <a:ext cx="5475768" cy="126051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3000" b="1" baseline="0">
                <a:solidFill>
                  <a:schemeClr val="tx2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Section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3803" y="6447791"/>
            <a:ext cx="79600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C0D95627-90A3-BD59-A63F-972EA65E2F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3297" y="2556856"/>
            <a:ext cx="1885406" cy="409628"/>
          </a:xfrm>
          <a:prstGeom prst="rect">
            <a:avLst/>
          </a:prstGeom>
          <a:solidFill>
            <a:srgbClr val="592C35"/>
          </a:solidFill>
        </p:spPr>
        <p:txBody>
          <a:bodyPr vert="horz" anchor="ctr"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Section #</a:t>
            </a:r>
          </a:p>
        </p:txBody>
      </p:sp>
    </p:spTree>
    <p:extLst>
      <p:ext uri="{BB962C8B-B14F-4D97-AF65-F5344CB8AC3E}">
        <p14:creationId xmlns:p14="http://schemas.microsoft.com/office/powerpoint/2010/main" val="29929909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ing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2115879" y="2850359"/>
            <a:ext cx="7960241" cy="106584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3000" b="1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Insert Ending Note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C5E16ADE-FA75-4055-E360-6E0596872A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15877" y="3916201"/>
            <a:ext cx="7960241" cy="3079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Subhead will go here in sentence case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CD56D003-F01C-0135-3E0D-47215EEF52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8672" y="4500911"/>
            <a:ext cx="2540477" cy="307975"/>
          </a:xfrm>
          <a:prstGeom prst="rect">
            <a:avLst/>
          </a:prstGeom>
          <a:noFill/>
        </p:spPr>
        <p:txBody>
          <a:bodyPr vert="horz"/>
          <a:lstStyle>
            <a:lvl1pPr marL="0" indent="0" algn="r">
              <a:buNone/>
              <a:defRPr sz="1200" i="1">
                <a:solidFill>
                  <a:schemeClr val="tx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4DC1F6D-EA94-4D34-72BA-263B77ADAD99}"/>
              </a:ext>
            </a:extLst>
          </p:cNvPr>
          <p:cNvCxnSpPr>
            <a:cxnSpLocks/>
          </p:cNvCxnSpPr>
          <p:nvPr userDrawn="1"/>
        </p:nvCxnSpPr>
        <p:spPr>
          <a:xfrm>
            <a:off x="6095998" y="4423502"/>
            <a:ext cx="0" cy="46279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609B5C9F-F26D-FF32-63D3-056DC23EA9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11422" y="4500911"/>
            <a:ext cx="2540477" cy="307975"/>
          </a:xfrm>
          <a:prstGeom prst="rect">
            <a:avLst/>
          </a:prstGeom>
          <a:noFill/>
        </p:spPr>
        <p:txBody>
          <a:bodyPr vert="horz"/>
          <a:lstStyle>
            <a:lvl1pPr marL="0" indent="0">
              <a:buNone/>
              <a:defRPr sz="1200" i="1">
                <a:solidFill>
                  <a:schemeClr val="tx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15807641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ing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410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1CFF78A3-2B2B-AE58-4A6D-67EF397964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4446" y="2274499"/>
            <a:ext cx="6863106" cy="1801246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4400" b="1" baseline="0">
                <a:solidFill>
                  <a:schemeClr val="tx2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Presentation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1319614-4C71-0707-69E0-9BC1F7D498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4445" y="4229732"/>
            <a:ext cx="6863105" cy="30797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Subhead will go here in sentence case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98BDD53-54E5-BF49-302C-3CA3C74C41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83163" y="4831294"/>
            <a:ext cx="1625668" cy="3909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2564425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1CFF78A3-2B2B-AE58-4A6D-67EF397964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4446" y="2274499"/>
            <a:ext cx="6863106" cy="1801246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4400" b="1" baseline="0">
                <a:solidFill>
                  <a:schemeClr val="tx2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Presentation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1319614-4C71-0707-69E0-9BC1F7D498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4445" y="4229732"/>
            <a:ext cx="6863105" cy="30797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Subhead will go here in sentence case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98BDD53-54E5-BF49-302C-3CA3C74C41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83163" y="4831294"/>
            <a:ext cx="1625668" cy="3909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4103378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1CFF78A3-2B2B-AE58-4A6D-67EF397964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4446" y="2274499"/>
            <a:ext cx="6863106" cy="1801246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indent="0" algn="ctr">
              <a:buNone/>
              <a:defRPr sz="4400" b="1" baseline="0">
                <a:solidFill>
                  <a:schemeClr val="tx2"/>
                </a:solidFill>
                <a:latin typeface="+mj-lt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Insert Title of Presentation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1319614-4C71-0707-69E0-9BC1F7D498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4445" y="4229732"/>
            <a:ext cx="6863105" cy="30797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Subhead will go here in sentence case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98BDD53-54E5-BF49-302C-3CA3C74C41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83163" y="4831294"/>
            <a:ext cx="1625668" cy="3909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anchor="ctr"/>
          <a:lstStyle>
            <a:lvl1pPr marL="0" indent="0" algn="ctr">
              <a:buNone/>
              <a:defRPr sz="1600">
                <a:solidFill>
                  <a:schemeClr val="tx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57192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3803" y="6447791"/>
            <a:ext cx="79600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1040542" y="1014482"/>
            <a:ext cx="9991407" cy="5772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  <a:p>
            <a:pPr lvl="1"/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1040541" y="1682497"/>
            <a:ext cx="9991407" cy="41610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>
              <a:defRPr sz="2200"/>
            </a:lvl2pPr>
            <a:lvl3pPr>
              <a:defRPr sz="2000"/>
            </a:lvl3pPr>
            <a:lvl5pPr marL="1600200" indent="-228600">
              <a:defRPr sz="1800"/>
            </a:lvl5pPr>
          </a:lstStyle>
          <a:p>
            <a:pPr lvl="0"/>
            <a:r>
              <a:rPr lang="en-US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093502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ed List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3803" y="6447791"/>
            <a:ext cx="79600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1040542" y="1014482"/>
            <a:ext cx="9991407" cy="5772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  <a:p>
            <a:pPr lvl="1"/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1040541" y="1682497"/>
            <a:ext cx="9991407" cy="416102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5pPr marL="1600200" indent="-228600">
              <a:defRPr sz="1800"/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25516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Table and Bulleted List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852213" y="1014482"/>
            <a:ext cx="4745620" cy="5772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  <a:p>
            <a:pPr lvl="1"/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20" hasCustomPrompt="1"/>
          </p:nvPr>
        </p:nvSpPr>
        <p:spPr>
          <a:xfrm>
            <a:off x="231494" y="1014483"/>
            <a:ext cx="6375783" cy="49143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Add chart or table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6852213" y="1789471"/>
            <a:ext cx="4745620" cy="413938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5pPr marL="1600200" indent="-228600">
              <a:defRPr sz="1800"/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3803" y="6447791"/>
            <a:ext cx="79600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28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ed List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3803" y="6447791"/>
            <a:ext cx="79600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A2A000D-0D79-E646-8BC0-B888888037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8E12678-709F-35FD-47F7-A02AB878085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16952" y="1076446"/>
            <a:ext cx="6180881" cy="5153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Insert Heading Here</a:t>
            </a:r>
          </a:p>
          <a:p>
            <a:pPr lvl="1"/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59AA8B55-281A-04EB-1041-5CDF6D49DC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16952" y="1868662"/>
            <a:ext cx="6180881" cy="369506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5pPr marL="1600200" indent="-228600">
              <a:defRPr sz="1800"/>
            </a:lvl5pPr>
          </a:lstStyle>
          <a:p>
            <a:pPr lvl="0"/>
            <a:r>
              <a:rPr lang="en-US"/>
              <a:t>Insert text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76663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2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92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1" r:id="rId2"/>
    <p:sldLayoutId id="2147483692" r:id="rId3"/>
    <p:sldLayoutId id="2147483674" r:id="rId4"/>
    <p:sldLayoutId id="2147483690" r:id="rId5"/>
    <p:sldLayoutId id="2147483683" r:id="rId6"/>
    <p:sldLayoutId id="2147483650" r:id="rId7"/>
    <p:sldLayoutId id="2147483662" r:id="rId8"/>
    <p:sldLayoutId id="2147483669" r:id="rId9"/>
    <p:sldLayoutId id="2147483684" r:id="rId10"/>
    <p:sldLayoutId id="2147483685" r:id="rId11"/>
    <p:sldLayoutId id="2147483686" r:id="rId12"/>
    <p:sldLayoutId id="2147483688" r:id="rId13"/>
    <p:sldLayoutId id="2147483687" r:id="rId14"/>
    <p:sldLayoutId id="2147483689" r:id="rId15"/>
    <p:sldLayoutId id="2147483660" r:id="rId16"/>
    <p:sldLayoutId id="2147483671" r:id="rId17"/>
    <p:sldLayoutId id="2147483670" r:id="rId18"/>
    <p:sldLayoutId id="2147483667" r:id="rId19"/>
    <p:sldLayoutId id="2147483677" r:id="rId20"/>
    <p:sldLayoutId id="2147483678" r:id="rId21"/>
    <p:sldLayoutId id="2147483679" r:id="rId22"/>
    <p:sldLayoutId id="2147483680" r:id="rId23"/>
    <p:sldLayoutId id="2147483693" r:id="rId24"/>
    <p:sldLayoutId id="2147483682" r:id="rId25"/>
    <p:sldLayoutId id="2147483666" r:id="rId2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mseycounty.us/businesses/property-development/property-development-programs-incentives/critical-corridors-programs/development-infrastructure-2025-program-guideline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urldefense.com/v3/__https:/portal.neighborlysoftware.com/RAMSEYCOUNTYMN/Participant__;!!MUOOm337yvcSaHPc!Eic0XSTu_RJaoxj-U_Xe12740hLD8pSpdG8dlUXBflZBIaWGYk9Cqvu7sMBQiCwa0MRjHRGaR3jmKFM2ga9pFbO0U_hiEdSZ1pv4lZdsqg$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ramseycounty.us/CriticalCorridors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mseycounty.us/EDD" TargetMode="External"/><Relationship Id="rId2" Type="http://schemas.openxmlformats.org/officeDocument/2006/relationships/hyperlink" Target="http://www.ramseycounty.us/ERF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mseycounty.us/ER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ramseycounty.us/SA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carmel.sanjuan@ramseycounty.us" TargetMode="External"/><Relationship Id="rId2" Type="http://schemas.openxmlformats.org/officeDocument/2006/relationships/hyperlink" Target="mailto:ella.mitchell@ramseycounty.us" TargetMode="Externa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mseycounty.us/HR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CFA78D-4FF5-0A35-D790-2E681C1A70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anchor="ctr">
            <a:normAutofit fontScale="92500" lnSpcReduction="10000"/>
          </a:bodyPr>
          <a:lstStyle/>
          <a:p>
            <a:r>
              <a:rPr lang="en-US"/>
              <a:t>Critical Corridors Development &amp; Infrastructure Solicitation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B644D5-E83C-BB27-2465-304AC3B972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anchor="t">
            <a:normAutofit fontScale="92500" lnSpcReduction="10000"/>
          </a:bodyPr>
          <a:lstStyle/>
          <a:p>
            <a:r>
              <a:rPr lang="en-US"/>
              <a:t>Informational Webinar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6D9168-69C7-1704-981F-5AEBF58965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91440" tIns="45720" rIns="91440" bIns="45720" anchor="ctr"/>
          <a:lstStyle/>
          <a:p>
            <a:r>
              <a:rPr lang="en-US"/>
              <a:t>9/2/2025</a:t>
            </a:r>
          </a:p>
        </p:txBody>
      </p:sp>
    </p:spTree>
    <p:extLst>
      <p:ext uri="{BB962C8B-B14F-4D97-AF65-F5344CB8AC3E}">
        <p14:creationId xmlns:p14="http://schemas.microsoft.com/office/powerpoint/2010/main" val="4227900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E46C60-D128-DDB0-F55C-D2E64D427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24A81-2AD4-32FF-375D-B8D95C6274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60084" y="616371"/>
            <a:ext cx="6180881" cy="515311"/>
          </a:xfrm>
        </p:spPr>
        <p:txBody>
          <a:bodyPr lIns="91440" tIns="45720" rIns="91440" bIns="45720" anchor="t"/>
          <a:lstStyle/>
          <a:p>
            <a:r>
              <a:rPr lang="en-US">
                <a:ea typeface="+mj-lt"/>
                <a:cs typeface="+mj-lt"/>
              </a:rPr>
              <a:t>What are Critical Corridors? 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5141C3-C102-98E9-717B-070A138506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460084" y="1408586"/>
            <a:ext cx="6180881" cy="3695065"/>
          </a:xfrm>
        </p:spPr>
        <p:txBody>
          <a:bodyPr lIns="91440" tIns="45720" rIns="91440" bIns="45720" anchor="t"/>
          <a:lstStyle/>
          <a:p>
            <a:pPr marL="342900" indent="-342900">
              <a:buChar char="•"/>
            </a:pPr>
            <a:r>
              <a:rPr lang="en-US">
                <a:ea typeface="+mn-lt"/>
                <a:cs typeface="+mn-lt"/>
              </a:rPr>
              <a:t>Major transportation, economic, and cultural corridors </a:t>
            </a:r>
            <a:endParaRPr lang="en-US">
              <a:cs typeface="Arial"/>
            </a:endParaRPr>
          </a:p>
          <a:p>
            <a:pPr marL="342900" indent="-342900">
              <a:buChar char="•"/>
            </a:pPr>
            <a:r>
              <a:rPr lang="en-US">
                <a:ea typeface="+mn-lt"/>
                <a:cs typeface="+mn-lt"/>
              </a:rPr>
              <a:t>Critical Corridors are areas that: </a:t>
            </a:r>
          </a:p>
          <a:p>
            <a:pPr marL="1143000" lvl="1" indent="-342900"/>
            <a:r>
              <a:rPr lang="en-US">
                <a:ea typeface="+mn-lt"/>
                <a:cs typeface="+mn-lt"/>
              </a:rPr>
              <a:t>Serve as community hubs for housing, jobs, services, and amenities </a:t>
            </a:r>
          </a:p>
          <a:p>
            <a:pPr marL="1143000" lvl="1" indent="-342900"/>
            <a:r>
              <a:rPr lang="en-US">
                <a:ea typeface="+mn-lt"/>
                <a:cs typeface="+mn-lt"/>
              </a:rPr>
              <a:t>Provide access to daily activities and destinations </a:t>
            </a:r>
          </a:p>
          <a:p>
            <a:pPr marL="1143000" lvl="1" indent="-342900"/>
            <a:r>
              <a:rPr lang="en-US">
                <a:ea typeface="+mn-lt"/>
                <a:cs typeface="+mn-lt"/>
              </a:rPr>
              <a:t>Provide opportunities for wealth creation, economic inclusion, innovation and transformation </a:t>
            </a:r>
          </a:p>
          <a:p>
            <a:pPr marL="400050" indent="-342900">
              <a:buFont typeface="Arial" panose="020B0604020202020204" pitchFamily="34" charset="0"/>
              <a:buChar char="•"/>
            </a:pPr>
            <a:r>
              <a:rPr lang="en-US" b="1">
                <a:ea typeface="+mn-lt"/>
                <a:cs typeface="+mn-lt"/>
              </a:rPr>
              <a:t>New in 2025: downtown Saint Paul is now eligible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709189-42E9-AFC7-FDA5-012FADDC0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799" y="4992989"/>
            <a:ext cx="2391109" cy="905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16595C-F560-59A3-1370-F4BFD5B810E1}"/>
              </a:ext>
            </a:extLst>
          </p:cNvPr>
          <p:cNvSpPr txBox="1"/>
          <p:nvPr/>
        </p:nvSpPr>
        <p:spPr>
          <a:xfrm>
            <a:off x="204506" y="5062982"/>
            <a:ext cx="2048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cs typeface="Arial"/>
              </a:rPr>
              <a:t>See map in program webpage for what’s considered a Critical Corridor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3D38554-3C35-00A4-873F-C6765961CCAA}"/>
              </a:ext>
            </a:extLst>
          </p:cNvPr>
          <p:cNvCxnSpPr>
            <a:cxnSpLocks/>
          </p:cNvCxnSpPr>
          <p:nvPr/>
        </p:nvCxnSpPr>
        <p:spPr>
          <a:xfrm>
            <a:off x="2131464" y="5548405"/>
            <a:ext cx="323279" cy="23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CA9C771-6080-6CAD-B807-827CED3A8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21" y="133887"/>
            <a:ext cx="3631843" cy="495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30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E8E872-1425-5510-EDB5-A9F7C6862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822D7-75AD-E129-70B3-3E79DDE98FF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16952" y="653664"/>
            <a:ext cx="6180881" cy="515311"/>
          </a:xfrm>
        </p:spPr>
        <p:txBody>
          <a:bodyPr/>
          <a:lstStyle/>
          <a:p>
            <a:r>
              <a:rPr lang="en-US" b="1" i="0" u="none" strike="noStrike">
                <a:solidFill>
                  <a:srgbClr val="58595B"/>
                </a:solidFill>
                <a:effectLst/>
                <a:latin typeface="Arial" panose="020B0604020202020204" pitchFamily="34" charset="0"/>
              </a:rPr>
              <a:t>Critical Corridors</a:t>
            </a:r>
          </a:p>
          <a:p>
            <a:r>
              <a:rPr lang="en-US" b="1" i="0" u="none" strike="noStrike">
                <a:solidFill>
                  <a:srgbClr val="58595B"/>
                </a:solidFill>
                <a:effectLst/>
                <a:latin typeface="Arial" panose="020B0604020202020204" pitchFamily="34" charset="0"/>
              </a:rPr>
              <a:t>Development &amp; Infrastructure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B059E-BEAB-84D6-95CE-A973398D4BA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lIns="91440" tIns="45720" rIns="91440" bIns="45720" anchor="t"/>
          <a:lstStyle/>
          <a:p>
            <a:pPr algn="l" rtl="0" fontAlgn="base"/>
            <a:r>
              <a:rPr lang="en-US" b="1" i="0" u="none" strike="noStrike">
                <a:solidFill>
                  <a:srgbClr val="58595B"/>
                </a:solidFill>
                <a:effectLst/>
                <a:latin typeface="Arial"/>
                <a:cs typeface="Arial"/>
              </a:rPr>
              <a:t>Program Purpose</a:t>
            </a:r>
            <a:endParaRPr lang="en-US" b="1" i="0">
              <a:solidFill>
                <a:srgbClr val="58595B"/>
              </a:solidFill>
              <a:effectLst/>
              <a:latin typeface="Arial"/>
              <a:cs typeface="Arial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58595B"/>
                </a:solidFill>
                <a:effectLst/>
                <a:latin typeface="Arial" panose="020B0604020202020204" pitchFamily="34" charset="0"/>
              </a:rPr>
              <a:t>​Fund inclusive redevelopment and public infrastructure within critical corridors​</a:t>
            </a:r>
          </a:p>
          <a:p>
            <a:pPr algn="l" rtl="0" fontAlgn="base"/>
            <a:endParaRPr lang="en-US" b="0" i="0">
              <a:solidFill>
                <a:srgbClr val="58595B"/>
              </a:solidFill>
              <a:effectLst/>
              <a:latin typeface="Arial" panose="020B0604020202020204" pitchFamily="34" charset="0"/>
            </a:endParaRP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58595B"/>
                </a:solidFill>
                <a:effectLst/>
                <a:latin typeface="Arial" panose="020B0604020202020204" pitchFamily="34" charset="0"/>
              </a:rPr>
              <a:t>Support efficient land use and compact built form to enhance connectivity between housing, jobs, retail and services, while creating walkable environments</a:t>
            </a:r>
          </a:p>
          <a:p>
            <a:endParaRPr lang="en-US"/>
          </a:p>
        </p:txBody>
      </p:sp>
      <p:pic>
        <p:nvPicPr>
          <p:cNvPr id="3076" name="Picture 4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7F24A1EC-8247-42B2-8EFA-2895D3D83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334101"/>
            <a:ext cx="4543425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858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E8E872-1425-5510-EDB5-A9F7C6862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B059E-BEAB-84D6-95CE-A973398D4BA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lIns="91440" tIns="45720" rIns="91440" bIns="45720" anchor="t"/>
          <a:lstStyle/>
          <a:p>
            <a:pPr algn="l" rtl="0" fontAlgn="base"/>
            <a:r>
              <a:rPr lang="en-US" b="1" i="0" u="none" strike="noStrike">
                <a:solidFill>
                  <a:srgbClr val="58595B"/>
                </a:solidFill>
                <a:effectLst/>
                <a:latin typeface="Arial"/>
                <a:cs typeface="Arial"/>
              </a:rPr>
              <a:t>Eligible Applicants: </a:t>
            </a:r>
            <a:r>
              <a:rPr lang="en-US" i="0" u="none" strike="noStrike">
                <a:solidFill>
                  <a:srgbClr val="58595B"/>
                </a:solidFill>
                <a:effectLst/>
                <a:latin typeface="Arial"/>
                <a:cs typeface="Arial"/>
              </a:rPr>
              <a:t>developers (for profit and nonprofit), government/public agencies and related development authorities​​</a:t>
            </a:r>
          </a:p>
          <a:p>
            <a:pPr algn="l" rtl="0" fontAlgn="base"/>
            <a:endParaRPr lang="en-US" b="1" i="0" u="none" strike="noStrike">
              <a:solidFill>
                <a:srgbClr val="58595B"/>
              </a:solidFill>
              <a:effectLst/>
              <a:latin typeface="Arial"/>
              <a:cs typeface="Arial"/>
            </a:endParaRPr>
          </a:p>
          <a:p>
            <a:pPr algn="l" rtl="0" fontAlgn="base"/>
            <a:r>
              <a:rPr lang="en-US" b="1" i="0" u="none" strike="noStrike">
                <a:solidFill>
                  <a:srgbClr val="58595B"/>
                </a:solidFill>
                <a:effectLst/>
                <a:latin typeface="Arial"/>
                <a:cs typeface="Arial"/>
              </a:rPr>
              <a:t>​Maximum Funding Request: </a:t>
            </a:r>
            <a:r>
              <a:rPr lang="en-US" i="0" u="none" strike="noStrike">
                <a:solidFill>
                  <a:srgbClr val="58595B"/>
                </a:solidFill>
                <a:effectLst/>
                <a:latin typeface="Arial"/>
                <a:cs typeface="Arial"/>
              </a:rPr>
              <a:t>$500,000​​</a:t>
            </a:r>
          </a:p>
          <a:p>
            <a:pPr algn="l" rtl="0" fontAlgn="base"/>
            <a:endParaRPr lang="en-US" b="1" i="0" u="none" strike="noStrike">
              <a:solidFill>
                <a:srgbClr val="58595B"/>
              </a:solidFill>
              <a:effectLst/>
              <a:latin typeface="Arial"/>
              <a:cs typeface="Arial"/>
            </a:endParaRPr>
          </a:p>
          <a:p>
            <a:pPr algn="l" rtl="0" fontAlgn="base"/>
            <a:r>
              <a:rPr lang="en-US" b="1" i="0" u="none" strike="noStrike">
                <a:solidFill>
                  <a:srgbClr val="58595B"/>
                </a:solidFill>
                <a:effectLst/>
                <a:latin typeface="Arial"/>
                <a:cs typeface="Arial"/>
              </a:rPr>
              <a:t>​Timing: </a:t>
            </a:r>
            <a:r>
              <a:rPr lang="en-US" i="0" u="none" strike="noStrike">
                <a:solidFill>
                  <a:srgbClr val="58595B"/>
                </a:solidFill>
                <a:effectLst/>
                <a:latin typeface="Arial"/>
                <a:cs typeface="Arial"/>
              </a:rPr>
              <a:t>Activities must be completed by 12/31/2027. Activities completed </a:t>
            </a:r>
            <a:r>
              <a:rPr lang="en-US" u="none" strike="noStrike">
                <a:solidFill>
                  <a:srgbClr val="58595B"/>
                </a:solidFill>
                <a:effectLst/>
                <a:latin typeface="Arial"/>
                <a:cs typeface="Arial"/>
              </a:rPr>
              <a:t>prior</a:t>
            </a:r>
            <a:r>
              <a:rPr lang="en-US" i="0" u="none" strike="noStrike">
                <a:solidFill>
                  <a:srgbClr val="58595B"/>
                </a:solidFill>
                <a:effectLst/>
                <a:latin typeface="Arial"/>
                <a:cs typeface="Arial"/>
              </a:rPr>
              <a:t> to grant award are </a:t>
            </a:r>
            <a:r>
              <a:rPr lang="en-US" u="none" strike="noStrike">
                <a:solidFill>
                  <a:srgbClr val="58595B"/>
                </a:solidFill>
                <a:effectLst/>
                <a:latin typeface="Arial"/>
                <a:cs typeface="Arial"/>
              </a:rPr>
              <a:t>not</a:t>
            </a:r>
            <a:r>
              <a:rPr lang="en-US" i="0" u="none" strike="noStrike">
                <a:solidFill>
                  <a:srgbClr val="58595B"/>
                </a:solidFill>
                <a:effectLst/>
                <a:latin typeface="Arial"/>
                <a:cs typeface="Arial"/>
              </a:rPr>
              <a:t> eligible for reimbursement.</a:t>
            </a:r>
            <a:endParaRPr lang="en-US"/>
          </a:p>
        </p:txBody>
      </p:sp>
      <p:pic>
        <p:nvPicPr>
          <p:cNvPr id="3076" name="Picture 4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7F24A1EC-8247-42B2-8EFA-2895D3D83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334101"/>
            <a:ext cx="4543425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9E9EE69-AEAB-8EA1-9587-9F4EC8E7290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16952" y="653664"/>
            <a:ext cx="6180881" cy="515311"/>
          </a:xfrm>
        </p:spPr>
        <p:txBody>
          <a:bodyPr/>
          <a:lstStyle/>
          <a:p>
            <a:r>
              <a:rPr lang="en-US" b="1" i="0" u="none" strike="noStrike">
                <a:solidFill>
                  <a:srgbClr val="58595B"/>
                </a:solidFill>
                <a:effectLst/>
                <a:latin typeface="Arial" panose="020B0604020202020204" pitchFamily="34" charset="0"/>
              </a:rPr>
              <a:t>Critical Corridors</a:t>
            </a:r>
          </a:p>
          <a:p>
            <a:r>
              <a:rPr lang="en-US" b="1" i="0" u="none" strike="noStrike">
                <a:solidFill>
                  <a:srgbClr val="58595B"/>
                </a:solidFill>
                <a:effectLst/>
                <a:latin typeface="Arial" panose="020B0604020202020204" pitchFamily="34" charset="0"/>
              </a:rPr>
              <a:t>Development &amp; Infrastructure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11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7CAB2A-8230-7EF2-BF0E-BD8F5CCA8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183BE-EE45-2B99-DC49-425FE69C3BE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40540" y="604907"/>
            <a:ext cx="9991407" cy="577275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rgbClr val="58595B"/>
                </a:solidFill>
                <a:ea typeface="+mj-lt"/>
                <a:cs typeface="+mj-lt"/>
              </a:rPr>
              <a:t>Eligible Activities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39200-663D-99DF-C0A7-52633A86079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40542" y="1348489"/>
            <a:ext cx="9991406" cy="4718936"/>
          </a:xfrm>
        </p:spPr>
        <p:txBody>
          <a:bodyPr lIns="91440" tIns="45720" rIns="91440" bIns="45720" anchor="t"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b="1">
                <a:cs typeface="Arial"/>
              </a:rPr>
              <a:t>Extraordinary/hard construction costs of housing, commercial or mixed-use redevelopment projects.</a:t>
            </a:r>
          </a:p>
          <a:p>
            <a:pPr lvl="1"/>
            <a:r>
              <a:rPr lang="en-US" sz="1600">
                <a:cs typeface="Arial"/>
              </a:rPr>
              <a:t>Site preparation (clearing, grading, and installation of streets or utilities).</a:t>
            </a:r>
            <a:endParaRPr lang="en-US"/>
          </a:p>
          <a:p>
            <a:pPr lvl="1"/>
            <a:r>
              <a:rPr lang="en-US" sz="1600">
                <a:cs typeface="Arial"/>
              </a:rPr>
              <a:t>Public realm improvements or amenities (publicly accessible spaces on private property).</a:t>
            </a:r>
          </a:p>
          <a:p>
            <a:pPr lvl="1"/>
            <a:r>
              <a:rPr lang="en-US" sz="1600">
                <a:cs typeface="Arial"/>
              </a:rPr>
              <a:t>Stormwater management.</a:t>
            </a:r>
            <a:endParaRPr lang="en-US"/>
          </a:p>
          <a:p>
            <a:pPr lvl="1"/>
            <a:r>
              <a:rPr lang="en-US" sz="1600">
                <a:cs typeface="Arial"/>
              </a:rPr>
              <a:t>Geotechnical soil correction.</a:t>
            </a:r>
            <a:endParaRPr lang="en-US"/>
          </a:p>
          <a:p>
            <a:pPr lvl="1"/>
            <a:r>
              <a:rPr lang="en-US" sz="1600">
                <a:cs typeface="Arial"/>
              </a:rPr>
              <a:t>Adaptive reuse of buildings.</a:t>
            </a:r>
          </a:p>
          <a:p>
            <a:pPr lvl="1"/>
            <a:r>
              <a:rPr lang="en-US" sz="1600">
                <a:cs typeface="Arial"/>
              </a:rPr>
              <a:t>Building &amp; related structures removal (demolition, deconstruction and clearance).</a:t>
            </a:r>
            <a:endParaRPr lang="en-US"/>
          </a:p>
          <a:p>
            <a:pPr lvl="1"/>
            <a:r>
              <a:rPr lang="en-US" sz="1600">
                <a:cs typeface="Arial"/>
              </a:rPr>
              <a:t>Parking removal associated with redevelopment (resulting in a net decrease of at least 10% of parking).</a:t>
            </a:r>
            <a:endParaRPr lang="en-US"/>
          </a:p>
          <a:p>
            <a:r>
              <a:rPr lang="en-US" sz="1800" b="1">
                <a:cs typeface="Arial"/>
              </a:rPr>
              <a:t>Public site infrastructure improvements</a:t>
            </a:r>
          </a:p>
          <a:p>
            <a:pPr lvl="1"/>
            <a:r>
              <a:rPr lang="en-US" sz="1600">
                <a:cs typeface="Arial"/>
              </a:rPr>
              <a:t>Water, sewer, sidewalks, exterior public lights, etc. that support redevelopment</a:t>
            </a:r>
          </a:p>
          <a:p>
            <a:pPr lvl="1"/>
            <a:r>
              <a:rPr lang="en-US" sz="1600">
                <a:cs typeface="Arial"/>
              </a:rPr>
              <a:t>Improvements not associated with a development project must be comprehensive (improving a single sidewalk/streetlight is inadequate).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i="1">
                <a:cs typeface="Arial"/>
              </a:rPr>
              <a:t>For Local Units of Government Only</a:t>
            </a:r>
            <a:r>
              <a:rPr lang="en-US" sz="1800" b="1">
                <a:cs typeface="Arial"/>
              </a:rPr>
              <a:t>: Strategic property acquisition</a:t>
            </a:r>
            <a:r>
              <a:rPr lang="en-US" sz="1800">
                <a:cs typeface="Arial"/>
              </a:rPr>
              <a:t> </a:t>
            </a:r>
            <a:endParaRPr lang="en-US" sz="1600">
              <a:cs typeface="Arial"/>
            </a:endParaRPr>
          </a:p>
          <a:p>
            <a:pPr lvl="1"/>
            <a:r>
              <a:rPr lang="en-US" sz="1600">
                <a:cs typeface="Arial"/>
              </a:rPr>
              <a:t>Eligibility limited to agencies preserving sites for future higher density development</a:t>
            </a:r>
          </a:p>
        </p:txBody>
      </p:sp>
    </p:spTree>
    <p:extLst>
      <p:ext uri="{BB962C8B-B14F-4D97-AF65-F5344CB8AC3E}">
        <p14:creationId xmlns:p14="http://schemas.microsoft.com/office/powerpoint/2010/main" val="2827816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7CAB2A-8230-7EF2-BF0E-BD8F5CCA8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183BE-EE45-2B99-DC49-425FE69C3BE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40540" y="604907"/>
            <a:ext cx="9991407" cy="577275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rgbClr val="58595B"/>
                </a:solidFill>
                <a:ea typeface="+mj-lt"/>
                <a:cs typeface="+mj-lt"/>
              </a:rPr>
              <a:t>Ineligible Activities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39200-663D-99DF-C0A7-52633A86079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40542" y="1348489"/>
            <a:ext cx="9991406" cy="4718936"/>
          </a:xfrm>
        </p:spPr>
        <p:txBody>
          <a:bodyPr lIns="91440" tIns="45720" rIns="91440" bIns="45720" anchor="t"/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2100">
                <a:ea typeface="+mn-lt"/>
                <a:cs typeface="+mn-lt"/>
              </a:rPr>
              <a:t>Administrative staff time.</a:t>
            </a:r>
            <a:endParaRPr lang="en-US" sz="2100"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100">
                <a:ea typeface="+mn-lt"/>
                <a:cs typeface="+mn-lt"/>
              </a:rPr>
              <a:t>Building interior renovation.</a:t>
            </a: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 sz="2100">
                <a:ea typeface="+mn-lt"/>
                <a:cs typeface="+mn-lt"/>
              </a:rPr>
              <a:t>Environmental remediation (including soil and groundwater).</a:t>
            </a:r>
            <a:endParaRPr lang="en-US"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100">
                <a:ea typeface="+mn-lt"/>
                <a:cs typeface="+mn-lt"/>
              </a:rPr>
              <a:t>Streetscaping or landscaping.</a:t>
            </a: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 sz="2100">
                <a:ea typeface="+mn-lt"/>
                <a:cs typeface="+mn-lt"/>
              </a:rPr>
              <a:t>Tenant relocation costs &amp; improvements.</a:t>
            </a: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 sz="2100">
                <a:ea typeface="+mn-lt"/>
                <a:cs typeface="+mn-lt"/>
              </a:rPr>
              <a:t>Conceptual design services, legal fees or other soft costs, contingencies and administration.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804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4BF1C0-04CF-B614-814D-E10F64B9B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367AFC-351A-E9DF-5F55-0F1BF70DAB4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lIns="91440" tIns="45720" rIns="91440" bIns="45720" anchor="t"/>
          <a:lstStyle/>
          <a:p>
            <a:r>
              <a:rPr lang="en-US">
                <a:ea typeface="+mj-lt"/>
                <a:cs typeface="+mj-lt"/>
              </a:rPr>
              <a:t>Prevailing Wage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04D726-63BA-0EC1-6EC4-21DF620AAA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lIns="91440" tIns="45720" rIns="91440" bIns="4572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ea typeface="+mn-lt"/>
                <a:cs typeface="+mn-lt"/>
              </a:rPr>
              <a:t>The Ramsey County Prevailing Wage Ordinance applies to any County funding over $25,000 that includes construction labor hours.</a:t>
            </a:r>
          </a:p>
        </p:txBody>
      </p:sp>
    </p:spTree>
    <p:extLst>
      <p:ext uri="{BB962C8B-B14F-4D97-AF65-F5344CB8AC3E}">
        <p14:creationId xmlns:p14="http://schemas.microsoft.com/office/powerpoint/2010/main" val="1836913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880DD6-851C-1881-0E9E-C92541947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C89EE7-DE17-6CFD-BBC4-02C97907C60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Scoring &amp; Evaluation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28BC9-FEE2-0B56-F331-F0BCE25CA6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lIns="91440" tIns="45720" rIns="91440" bIns="45720" anchor="t"/>
          <a:lstStyle/>
          <a:p>
            <a:pPr marL="457200" indent="-457200">
              <a:buFont typeface="+mj-lt"/>
              <a:buAutoNum type="arabicPeriod"/>
            </a:pPr>
            <a:r>
              <a:rPr lang="en-US"/>
              <a:t>Project Outcomes &amp; Opportunity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Placemaking &amp; Transit-Oriented Development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Community Engagement &amp; Racial Equity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Capacity &amp; Readiness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Overall Application</a:t>
            </a:r>
          </a:p>
          <a:p>
            <a:pPr marL="0" indent="0">
              <a:buNone/>
            </a:pPr>
            <a:endParaRPr lang="en-US" sz="1000"/>
          </a:p>
          <a:p>
            <a:pPr marL="0" indent="0">
              <a:buNone/>
            </a:pPr>
            <a:r>
              <a:rPr lang="en-US"/>
              <a:t>See </a:t>
            </a:r>
            <a:r>
              <a:rPr lang="en-US">
                <a:hlinkClick r:id="rId3"/>
              </a:rPr>
              <a:t>program guidelines</a:t>
            </a:r>
            <a:r>
              <a:rPr lang="en-US"/>
              <a:t> on program website for more details.</a:t>
            </a:r>
            <a:endParaRPr lang="en-US">
              <a:cs typeface="Arial"/>
            </a:endParaRPr>
          </a:p>
          <a:p>
            <a:pPr marL="0" indent="0">
              <a:buNone/>
            </a:pPr>
            <a:endParaRPr lang="en-US" sz="1000"/>
          </a:p>
          <a:p>
            <a:pPr marL="0" indent="0">
              <a:buNone/>
            </a:pPr>
            <a:r>
              <a:rPr lang="en-US"/>
              <a:t>Parity in overall Housing Redevelopment Authority levy funding between Saint Paul and suburban cities is also considered.</a:t>
            </a:r>
          </a:p>
        </p:txBody>
      </p:sp>
    </p:spTree>
    <p:extLst>
      <p:ext uri="{BB962C8B-B14F-4D97-AF65-F5344CB8AC3E}">
        <p14:creationId xmlns:p14="http://schemas.microsoft.com/office/powerpoint/2010/main" val="2218497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CAAFF8-82D2-6E4B-5EFD-6B794D626D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Application Process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CECC4E-E0B1-BAD1-7B1B-0014F34B3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D3B1FC-62BF-DAE8-8F46-285570F9B8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11049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E56F13-ED4F-2796-A246-811493A1D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30088-9F61-A467-9FAF-F9F05C3ABE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Application Process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01FA8D-F130-1082-866B-E04A12F74EF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lIns="91440" tIns="45720" rIns="91440" bIns="45720" anchor="t"/>
          <a:lstStyle/>
          <a:p>
            <a:r>
              <a:rPr lang="en-US"/>
              <a:t>New application portal: Neighborly​</a:t>
            </a:r>
            <a:endParaRPr lang="en-US">
              <a:cs typeface="Arial"/>
            </a:endParaRPr>
          </a:p>
          <a:p>
            <a:pPr lvl="1"/>
            <a:r>
              <a:rPr lang="en-US" u="sng">
                <a:hlinkClick r:id="rId2"/>
              </a:rPr>
              <a:t>https://portal.neighborlysoftware.com/RAMSEYCOUNTYMN/Participant</a:t>
            </a:r>
            <a:endParaRPr lang="en-US"/>
          </a:p>
          <a:p>
            <a:pPr lvl="1"/>
            <a:r>
              <a:rPr lang="en-US"/>
              <a:t>Walk-through</a:t>
            </a:r>
            <a:endParaRPr lang="en-US">
              <a:cs typeface="Arial"/>
            </a:endParaRPr>
          </a:p>
          <a:p>
            <a:pPr lvl="1"/>
            <a:r>
              <a:rPr lang="en-US"/>
              <a:t>Pre-application meetings: optional but highly encouraged​</a:t>
            </a:r>
            <a:endParaRPr lang="en-US">
              <a:cs typeface="Arial"/>
            </a:endParaRPr>
          </a:p>
          <a:p>
            <a:r>
              <a:rPr lang="en-US"/>
              <a:t>Key dates​</a:t>
            </a:r>
          </a:p>
          <a:p>
            <a:pPr lvl="1"/>
            <a:r>
              <a:rPr lang="en-US"/>
              <a:t>Solicitation open: Tuesday, September 2, 2025</a:t>
            </a:r>
          </a:p>
          <a:p>
            <a:pPr lvl="1"/>
            <a:r>
              <a:rPr lang="en-US"/>
              <a:t>Solicitation close: Tuesday, October 14, 2025</a:t>
            </a:r>
          </a:p>
          <a:p>
            <a:pPr lvl="1"/>
            <a:r>
              <a:rPr lang="en-US"/>
              <a:t>Award decisions: December 2025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272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0F3F0E-6C1E-21C7-C1F2-DB075544B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B344DA-BDAF-0875-4229-2478CC0E69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Application Attachments – Required Materials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CB36E5-C85E-6A82-01A8-B09704D5C60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Map of proposed project area.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Proposed site plan layout or renderings.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Financial proforma (MHFA multifamily workbook encouraged, otherwise Excel document preferred).</a:t>
            </a:r>
          </a:p>
          <a:p>
            <a:pPr lvl="1"/>
            <a:r>
              <a:rPr lang="en-US" sz="1600" dirty="0"/>
              <a:t>Detailed project budget.</a:t>
            </a:r>
          </a:p>
          <a:p>
            <a:pPr lvl="1"/>
            <a:r>
              <a:rPr lang="en-US" sz="1600" dirty="0"/>
              <a:t>Sources and uses.</a:t>
            </a:r>
          </a:p>
          <a:p>
            <a:pPr lvl="1"/>
            <a:r>
              <a:rPr lang="en-US" sz="1600" dirty="0"/>
              <a:t>Operating expense projections.</a:t>
            </a:r>
          </a:p>
          <a:p>
            <a:pPr lvl="1"/>
            <a:r>
              <a:rPr lang="en-US" sz="1600" dirty="0"/>
              <a:t>15-year proforma projections.</a:t>
            </a:r>
          </a:p>
          <a:p>
            <a:pPr lvl="1"/>
            <a:r>
              <a:rPr lang="en-US" sz="1600" dirty="0"/>
              <a:t>Detailed housing unit breakdown, if applicable.</a:t>
            </a:r>
          </a:p>
          <a:p>
            <a:pPr lvl="1"/>
            <a:r>
              <a:rPr lang="en-US" sz="1600" dirty="0"/>
              <a:t>Occupancy/fill projections.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Project schedule.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Evidence of site control.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998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3659A4-18C7-C007-55F6-91D3A954B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C8CAB-F1C9-791F-9F51-39F9BCB0016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4A3B01-7A0A-52A9-0776-F2C133D4D22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lIns="91440" tIns="45720" rIns="91440" bIns="4572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cs typeface="Arial"/>
              </a:rPr>
              <a:t>Housekeeping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cs typeface="Arial"/>
              </a:rPr>
              <a:t>Background</a:t>
            </a:r>
            <a:r>
              <a:rPr lang="en-US"/>
              <a:t>​</a:t>
            </a:r>
            <a:endParaRPr lang="en-US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Critical Corridors Solicitation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Application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Program Highlights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Other Solicitations</a:t>
            </a:r>
          </a:p>
        </p:txBody>
      </p:sp>
    </p:spTree>
    <p:extLst>
      <p:ext uri="{BB962C8B-B14F-4D97-AF65-F5344CB8AC3E}">
        <p14:creationId xmlns:p14="http://schemas.microsoft.com/office/powerpoint/2010/main" val="929166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0F3F0E-6C1E-21C7-C1F2-DB075544B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B344DA-BDAF-0875-4229-2478CC0E69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Application Attachments – Additional Materials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CB36E5-C85E-6A82-01A8-B09704D5C60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Waste management plan.</a:t>
            </a:r>
          </a:p>
          <a:p>
            <a:pPr marL="857250" lvl="1" indent="-457200"/>
            <a:r>
              <a:rPr lang="en-US" b="1" dirty="0"/>
              <a:t>Required</a:t>
            </a:r>
            <a:r>
              <a:rPr lang="en-US" dirty="0"/>
              <a:t> if project includes building demolition or deconstruction.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Municipal resolution in support of the project.</a:t>
            </a:r>
          </a:p>
          <a:p>
            <a:pPr marL="857250" lvl="1" indent="-457200"/>
            <a:r>
              <a:rPr lang="en-US" dirty="0"/>
              <a:t>Required for disbursement of funds if awarded.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Architectural drawings, if available.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Market feasibility analysis, if available.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Photos of project site, if available.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Letters of community support, if available.</a:t>
            </a:r>
          </a:p>
        </p:txBody>
      </p:sp>
    </p:spTree>
    <p:extLst>
      <p:ext uri="{BB962C8B-B14F-4D97-AF65-F5344CB8AC3E}">
        <p14:creationId xmlns:p14="http://schemas.microsoft.com/office/powerpoint/2010/main" val="2569990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0F3F0E-6C1E-21C7-C1F2-DB075544B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B344DA-BDAF-0875-4229-2478CC0E69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Application Timeline</a:t>
            </a:r>
          </a:p>
          <a:p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36834F7-29A2-3DB0-6E11-036DB8B66A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6213395"/>
              </p:ext>
            </p:extLst>
          </p:nvPr>
        </p:nvGraphicFramePr>
        <p:xfrm>
          <a:off x="725327" y="-410209"/>
          <a:ext cx="10950000" cy="705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A4B48FA-E264-84CA-9BD1-62DAD69D3F17}"/>
              </a:ext>
            </a:extLst>
          </p:cNvPr>
          <p:cNvSpPr txBox="1"/>
          <p:nvPr/>
        </p:nvSpPr>
        <p:spPr>
          <a:xfrm>
            <a:off x="2127863" y="3884680"/>
            <a:ext cx="2836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Pre-application meetings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DFCC249-0651-7100-7AAD-5C7B58171F47}"/>
              </a:ext>
            </a:extLst>
          </p:cNvPr>
          <p:cNvCxnSpPr/>
          <p:nvPr/>
        </p:nvCxnSpPr>
        <p:spPr>
          <a:xfrm>
            <a:off x="4985903" y="4069346"/>
            <a:ext cx="818628" cy="0"/>
          </a:xfrm>
          <a:prstGeom prst="straightConnector1">
            <a:avLst/>
          </a:prstGeom>
          <a:ln w="38100">
            <a:solidFill>
              <a:srgbClr val="9E3039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4BEEA0E-4FE3-FFD3-84BA-D459973D606F}"/>
              </a:ext>
            </a:extLst>
          </p:cNvPr>
          <p:cNvCxnSpPr/>
          <p:nvPr/>
        </p:nvCxnSpPr>
        <p:spPr>
          <a:xfrm>
            <a:off x="796213" y="4069346"/>
            <a:ext cx="1331650" cy="0"/>
          </a:xfrm>
          <a:prstGeom prst="straightConnector1">
            <a:avLst/>
          </a:prstGeom>
          <a:ln w="38100">
            <a:solidFill>
              <a:srgbClr val="9E3039"/>
            </a:solidFill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4947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FE9E01-32A4-043D-E2C0-C48F1660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EBE34-EB66-D352-6A46-42ECA91046F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Resources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758877-7888-6DE9-F5F3-C3A0AFEC4AE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40541" y="1682497"/>
            <a:ext cx="3860643" cy="4161022"/>
          </a:xfrm>
        </p:spPr>
        <p:txBody>
          <a:bodyPr/>
          <a:lstStyle/>
          <a:p>
            <a:r>
              <a:rPr lang="en-US">
                <a:cs typeface="Arial"/>
              </a:rPr>
              <a:t>Program webpage</a:t>
            </a:r>
            <a:r>
              <a:rPr lang="en-US">
                <a:solidFill>
                  <a:srgbClr val="58595B"/>
                </a:solidFill>
                <a:ea typeface="+mn-lt"/>
                <a:cs typeface="+mn-lt"/>
              </a:rPr>
              <a:t>: </a:t>
            </a:r>
            <a:r>
              <a:rPr lang="en-US">
                <a:solidFill>
                  <a:srgbClr val="58595B"/>
                </a:solidFill>
                <a:ea typeface="+mn-lt"/>
                <a:cs typeface="+mn-lt"/>
                <a:hlinkClick r:id="rId2"/>
              </a:rPr>
              <a:t>ramseycounty.us/</a:t>
            </a:r>
            <a:r>
              <a:rPr lang="en-US" err="1">
                <a:solidFill>
                  <a:srgbClr val="58595B"/>
                </a:solidFill>
                <a:ea typeface="+mn-lt"/>
                <a:cs typeface="+mn-lt"/>
                <a:hlinkClick r:id="rId2"/>
              </a:rPr>
              <a:t>CriticalCorridors</a:t>
            </a:r>
            <a:r>
              <a:rPr lang="en-US">
                <a:solidFill>
                  <a:srgbClr val="58595B"/>
                </a:solidFill>
                <a:ea typeface="+mn-lt"/>
                <a:cs typeface="+mn-lt"/>
              </a:rPr>
              <a:t>  </a:t>
            </a:r>
            <a:endParaRPr lang="en-US">
              <a:cs typeface="Arial"/>
            </a:endParaRPr>
          </a:p>
          <a:p>
            <a:r>
              <a:rPr lang="en-US"/>
              <a:t>Program guidelines</a:t>
            </a:r>
          </a:p>
          <a:p>
            <a:r>
              <a:rPr lang="en-US"/>
              <a:t>Examples of funded projects</a:t>
            </a:r>
          </a:p>
          <a:p>
            <a:r>
              <a:rPr lang="en-US"/>
              <a:t>Sample application forms</a:t>
            </a:r>
          </a:p>
          <a:p>
            <a:r>
              <a:rPr lang="en-US"/>
              <a:t>Link to Neighborly</a:t>
            </a:r>
          </a:p>
          <a:p>
            <a:r>
              <a:rPr lang="en-US"/>
              <a:t>FAQs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FE2FD2-EFF5-4F9D-AC07-694D03FF7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441" y="557787"/>
            <a:ext cx="6274364" cy="511244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0785DB9-537E-8380-CB7E-92F08F5CEF26}"/>
              </a:ext>
            </a:extLst>
          </p:cNvPr>
          <p:cNvCxnSpPr>
            <a:cxnSpLocks/>
          </p:cNvCxnSpPr>
          <p:nvPr/>
        </p:nvCxnSpPr>
        <p:spPr>
          <a:xfrm flipV="1">
            <a:off x="4158934" y="2532888"/>
            <a:ext cx="3009962" cy="5142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AE07304-A798-7009-D9A1-B4C1608FCB29}"/>
              </a:ext>
            </a:extLst>
          </p:cNvPr>
          <p:cNvCxnSpPr>
            <a:cxnSpLocks/>
          </p:cNvCxnSpPr>
          <p:nvPr/>
        </p:nvCxnSpPr>
        <p:spPr>
          <a:xfrm>
            <a:off x="4229038" y="3522034"/>
            <a:ext cx="1583347" cy="5152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27855B-FE5D-C190-51A2-E2D011D4D7D2}"/>
              </a:ext>
            </a:extLst>
          </p:cNvPr>
          <p:cNvCxnSpPr>
            <a:cxnSpLocks/>
          </p:cNvCxnSpPr>
          <p:nvPr/>
        </p:nvCxnSpPr>
        <p:spPr>
          <a:xfrm>
            <a:off x="4229038" y="3522034"/>
            <a:ext cx="1586100" cy="8040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6445876-D567-5E5C-2DC2-3CDAE5E5A6EC}"/>
              </a:ext>
            </a:extLst>
          </p:cNvPr>
          <p:cNvCxnSpPr>
            <a:cxnSpLocks/>
          </p:cNvCxnSpPr>
          <p:nvPr/>
        </p:nvCxnSpPr>
        <p:spPr>
          <a:xfrm>
            <a:off x="4226285" y="3522034"/>
            <a:ext cx="1586100" cy="10740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613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CAAFF8-82D2-6E4B-5EFD-6B794D626D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Program Highlights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CECC4E-E0B1-BAD1-7B1B-0014F34B3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D3B1FC-62BF-DAE8-8F46-285570F9B8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017855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D90DED-8534-A361-EB39-D3AD1990C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E2742-950E-B775-77F8-61C430BA670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40539" y="679552"/>
            <a:ext cx="9991407" cy="577275"/>
          </a:xfrm>
        </p:spPr>
        <p:txBody>
          <a:bodyPr/>
          <a:lstStyle/>
          <a:p>
            <a:r>
              <a:rPr lang="en-US"/>
              <a:t>Previous Awards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291AF8-8AD8-B2EB-B824-958A777B41C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40538" y="1348489"/>
            <a:ext cx="10343265" cy="4609257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 dirty="0"/>
              <a:t>Marshall Avenue Flats</a:t>
            </a:r>
          </a:p>
          <a:p>
            <a:pPr marL="0" indent="0">
              <a:buNone/>
            </a:pPr>
            <a:r>
              <a:rPr lang="en-US" b="1" dirty="0"/>
              <a:t>PAK Properties</a:t>
            </a:r>
            <a:endParaRPr lang="en-US" b="1" dirty="0">
              <a:cs typeface="Arial"/>
            </a:endParaRPr>
          </a:p>
          <a:p>
            <a:r>
              <a:rPr lang="en-US" sz="2000" dirty="0"/>
              <a:t>Funded activities: site preparation, stormwater management, infrastructure improvements</a:t>
            </a:r>
            <a:endParaRPr lang="en-US" sz="2000" dirty="0">
              <a:cs typeface="Arial"/>
            </a:endParaRPr>
          </a:p>
          <a:p>
            <a:r>
              <a:rPr lang="en-US" sz="2000" dirty="0"/>
              <a:t>Alignment with Critical Corridors:</a:t>
            </a:r>
            <a:endParaRPr lang="en-US" sz="2000" dirty="0">
              <a:cs typeface="Arial"/>
            </a:endParaRPr>
          </a:p>
          <a:p>
            <a:pPr lvl="1"/>
            <a:r>
              <a:rPr lang="en-US" sz="2000" dirty="0"/>
              <a:t>Transforms a surface parking lot into 98 units of affordable housing.</a:t>
            </a:r>
            <a:endParaRPr lang="en-US" sz="2000" dirty="0">
              <a:cs typeface="Arial"/>
            </a:endParaRPr>
          </a:p>
          <a:p>
            <a:pPr lvl="1"/>
            <a:r>
              <a:rPr lang="en-US" sz="2000" dirty="0"/>
              <a:t>Increases density and more pedestrian-friendly.</a:t>
            </a:r>
            <a:endParaRPr lang="en-US" sz="2000" dirty="0">
              <a:cs typeface="Arial"/>
            </a:endParaRPr>
          </a:p>
          <a:p>
            <a:pPr lvl="1"/>
            <a:r>
              <a:rPr lang="en-US" sz="2000" dirty="0"/>
              <a:t>One block away from an A line bus rapid transit (BRT) stop</a:t>
            </a:r>
            <a:r>
              <a:rPr lang="en-US" sz="2000"/>
              <a:t>, B </a:t>
            </a:r>
            <a:r>
              <a:rPr lang="en-US" sz="2000" dirty="0"/>
              <a:t>Line BRT stop and adjacent to an existing bike lane along Marshall Avenue.</a:t>
            </a:r>
            <a:endParaRPr lang="en-US" sz="2000" dirty="0">
              <a:cs typeface="Arial"/>
            </a:endParaRPr>
          </a:p>
          <a:p>
            <a:pPr lvl="1"/>
            <a:r>
              <a:rPr lang="en-US" sz="2000" dirty="0"/>
              <a:t>Creative shared parking agreement with the adjacent office building to reduce the overall number of parking stalls on the site.</a:t>
            </a:r>
            <a:endParaRPr lang="en-US" sz="2000" dirty="0">
              <a:cs typeface="Arial"/>
            </a:endParaRPr>
          </a:p>
          <a:p>
            <a:r>
              <a:rPr lang="en-US" sz="2000" dirty="0"/>
              <a:t>Status: completed construction in Spring 2025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endParaRPr lang="en-US" dirty="0">
              <a:cs typeface="Arial"/>
            </a:endParaRPr>
          </a:p>
        </p:txBody>
      </p:sp>
      <p:pic>
        <p:nvPicPr>
          <p:cNvPr id="1026" name="Picture 2" descr="Marshall Avenue Flats advances in St ...">
            <a:extLst>
              <a:ext uri="{FF2B5EF4-FFF2-40B4-BE49-F238E27FC236}">
                <a16:creationId xmlns:a16="http://schemas.microsoft.com/office/drawing/2014/main" id="{FDE210BE-F100-460F-98DA-811492C2E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193" y="238194"/>
            <a:ext cx="3642000" cy="192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803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D90DED-8534-A361-EB39-D3AD1990C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E2742-950E-B775-77F8-61C430BA670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40539" y="679552"/>
            <a:ext cx="9991407" cy="577275"/>
          </a:xfrm>
        </p:spPr>
        <p:txBody>
          <a:bodyPr/>
          <a:lstStyle/>
          <a:p>
            <a:r>
              <a:rPr lang="en-US"/>
              <a:t>Previous Awards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291AF8-8AD8-B2EB-B824-958A777B41C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40538" y="1347567"/>
            <a:ext cx="7630493" cy="510022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/>
              <a:t>Little Africa Plaza</a:t>
            </a:r>
          </a:p>
          <a:p>
            <a:pPr marL="0" indent="0">
              <a:buNone/>
            </a:pPr>
            <a:r>
              <a:rPr lang="en-US" b="1"/>
              <a:t>African Economic Development Solutions</a:t>
            </a:r>
            <a:endParaRPr lang="en-US" b="1">
              <a:cs typeface="Arial"/>
            </a:endParaRPr>
          </a:p>
          <a:p>
            <a:r>
              <a:rPr lang="en-US" sz="2000"/>
              <a:t>Funded activities: upgrading the water line to accommodate fire sprinklers</a:t>
            </a:r>
            <a:endParaRPr lang="en-US" sz="2000">
              <a:cs typeface="Arial"/>
            </a:endParaRPr>
          </a:p>
          <a:p>
            <a:r>
              <a:rPr lang="en-US" sz="2000"/>
              <a:t>Alignment with Critical Corridors:</a:t>
            </a:r>
            <a:endParaRPr lang="en-US" sz="2000">
              <a:cs typeface="Arial"/>
            </a:endParaRPr>
          </a:p>
          <a:p>
            <a:pPr lvl="1"/>
            <a:r>
              <a:rPr lang="en-US" sz="2000"/>
              <a:t>Rehabilitating vacant building along Snelling Avenue into an entrepreneurial space to support emerging and existing African entrepreneurs.</a:t>
            </a:r>
            <a:endParaRPr lang="en-US" sz="2000">
              <a:cs typeface="Arial"/>
            </a:endParaRPr>
          </a:p>
          <a:p>
            <a:pPr lvl="1"/>
            <a:r>
              <a:rPr lang="en-US" sz="2000"/>
              <a:t>Mixed-use function: “micro-retail" boutique-style spaces for vendors, community rooms, event spaces and more.</a:t>
            </a:r>
            <a:endParaRPr lang="en-US" sz="2000">
              <a:cs typeface="Arial"/>
            </a:endParaRPr>
          </a:p>
          <a:p>
            <a:r>
              <a:rPr lang="en-US" sz="2000"/>
              <a:t>Status: in the process of launching </a:t>
            </a:r>
            <a:r>
              <a:rPr lang="en-US" sz="1900"/>
              <a:t>exhibit space for a pan-African museum and</a:t>
            </a:r>
            <a:r>
              <a:rPr lang="en-US" sz="2000"/>
              <a:t> an African grocer in its commercial space</a:t>
            </a:r>
            <a:endParaRPr lang="en-US" sz="2000">
              <a:cs typeface="Arial"/>
            </a:endParaRPr>
          </a:p>
          <a:p>
            <a:pPr marL="0" indent="0">
              <a:buNone/>
            </a:pPr>
            <a:r>
              <a:rPr lang="en-US"/>
              <a:t> </a:t>
            </a:r>
            <a:endParaRPr lang="en-US">
              <a:cs typeface="Arial"/>
            </a:endParaRPr>
          </a:p>
        </p:txBody>
      </p:sp>
      <p:pic>
        <p:nvPicPr>
          <p:cNvPr id="2052" name="Picture 4" descr="nonprofit kicks off Little Africa Plaza ...">
            <a:extLst>
              <a:ext uri="{FF2B5EF4-FFF2-40B4-BE49-F238E27FC236}">
                <a16:creationId xmlns:a16="http://schemas.microsoft.com/office/drawing/2014/main" id="{3395A013-6D4E-AB91-D604-590E56F2D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614" y="187544"/>
            <a:ext cx="3484179" cy="260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2476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20BA89-7679-04EC-5ECE-7344E036AE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Other Solicitations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14420C-027B-2D69-D1DC-3E7BCF342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5FFC905-B7CE-F4F8-2EB7-5F72109F8A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967970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78C19F-A49F-3962-5586-3B4F510D5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14C978-3E7B-1127-F208-30F08843A2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lIns="91440" tIns="45720" rIns="91440" bIns="45720" anchor="t"/>
          <a:lstStyle/>
          <a:p>
            <a:r>
              <a:rPr lang="en-US">
                <a:ea typeface="+mj-lt"/>
                <a:cs typeface="+mj-lt"/>
              </a:rPr>
              <a:t>Other CED Solicitations Opening Soon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17B791-B1DC-21F3-7449-C9176AD5D96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>
                <a:solidFill>
                  <a:srgbClr val="58595B"/>
                </a:solidFill>
                <a:ea typeface="+mn-lt"/>
                <a:cs typeface="+mn-lt"/>
              </a:rPr>
              <a:t>Emerging and Diverse Developers (EDD)</a:t>
            </a:r>
            <a:endParaRPr lang="en-US">
              <a:solidFill>
                <a:srgbClr val="58595B"/>
              </a:solidFill>
              <a:ea typeface="+mn-lt"/>
              <a:cs typeface="+mn-lt"/>
            </a:endParaRPr>
          </a:p>
          <a:p>
            <a:r>
              <a:rPr lang="en-US">
                <a:solidFill>
                  <a:srgbClr val="58595B"/>
                </a:solidFill>
                <a:ea typeface="+mn-lt"/>
                <a:cs typeface="+mn-lt"/>
              </a:rPr>
              <a:t>Application period: September 8-October 31, 2025</a:t>
            </a:r>
          </a:p>
          <a:p>
            <a:r>
              <a:rPr lang="en-US">
                <a:solidFill>
                  <a:srgbClr val="58595B"/>
                </a:solidFill>
                <a:ea typeface="+mn-lt"/>
                <a:cs typeface="+mn-lt"/>
                <a:hlinkClick r:id="rId2"/>
              </a:rPr>
              <a:t>ramseycounty.us/EDD</a:t>
            </a:r>
            <a:endParaRPr lang="en-US">
              <a:solidFill>
                <a:srgbClr val="58595B"/>
              </a:solidFill>
              <a:ea typeface="+mn-lt"/>
              <a:cs typeface="+mn-lt"/>
            </a:endParaRPr>
          </a:p>
          <a:p>
            <a:r>
              <a:rPr lang="en-US">
                <a:solidFill>
                  <a:srgbClr val="58595B"/>
                </a:solidFill>
                <a:ea typeface="+mn-lt"/>
                <a:cs typeface="+mn-lt"/>
              </a:rPr>
              <a:t>Informational webinars (In-person):</a:t>
            </a:r>
          </a:p>
          <a:p>
            <a:pPr lvl="1"/>
            <a:r>
              <a:rPr lang="en-US">
                <a:solidFill>
                  <a:srgbClr val="58595B"/>
                </a:solidFill>
                <a:ea typeface="+mn-lt"/>
                <a:cs typeface="+mn-lt"/>
              </a:rPr>
              <a:t>September 3, 2:30-4:00 p.m.</a:t>
            </a:r>
          </a:p>
          <a:p>
            <a:pPr lvl="1"/>
            <a:r>
              <a:rPr lang="en-US">
                <a:solidFill>
                  <a:srgbClr val="58595B"/>
                </a:solidFill>
                <a:ea typeface="+mn-lt"/>
                <a:cs typeface="+mn-lt"/>
              </a:rPr>
              <a:t>September 18, 3:30-5:00 p.m.</a:t>
            </a:r>
          </a:p>
          <a:p>
            <a:pPr lvl="1"/>
            <a:r>
              <a:rPr lang="en-US" sz="2000">
                <a:solidFill>
                  <a:srgbClr val="58595B"/>
                </a:solidFill>
                <a:ea typeface="+mn-lt"/>
                <a:cs typeface="+mn-lt"/>
              </a:rPr>
              <a:t>Event details: Check EDD program website at </a:t>
            </a:r>
            <a:r>
              <a:rPr lang="en-US" sz="2000">
                <a:solidFill>
                  <a:srgbClr val="58595B"/>
                </a:solidFill>
                <a:ea typeface="+mn-lt"/>
                <a:cs typeface="+mn-lt"/>
                <a:hlinkClick r:id="rId3"/>
              </a:rPr>
              <a:t>ramseycounty.us/EDD</a:t>
            </a:r>
            <a:endParaRPr lang="en-US" sz="2000">
              <a:solidFill>
                <a:srgbClr val="58595B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28163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78C19F-A49F-3962-5586-3B4F510D5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14C978-3E7B-1127-F208-30F08843A2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lIns="91440" tIns="45720" rIns="91440" bIns="45720" anchor="t"/>
          <a:lstStyle/>
          <a:p>
            <a:r>
              <a:rPr lang="en-US">
                <a:ea typeface="+mj-lt"/>
                <a:cs typeface="+mj-lt"/>
              </a:rPr>
              <a:t>Other CED Solicitations/Info Sessions</a:t>
            </a:r>
            <a:endParaRPr lang="en-US">
              <a:cs typeface="Arial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3380EAD-CEBB-06FC-4A7A-399F98F06575}"/>
              </a:ext>
            </a:extLst>
          </p:cNvPr>
          <p:cNvSpPr txBox="1">
            <a:spLocks/>
          </p:cNvSpPr>
          <p:nvPr/>
        </p:nvSpPr>
        <p:spPr>
          <a:xfrm>
            <a:off x="1192942" y="1834897"/>
            <a:ext cx="9654470" cy="417118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b="1">
                <a:solidFill>
                  <a:srgbClr val="58595B"/>
                </a:solidFill>
                <a:ea typeface="+mn-lt"/>
                <a:cs typeface="+mn-lt"/>
              </a:rPr>
              <a:t>Environmental Response Fund (ERF) </a:t>
            </a:r>
            <a:endParaRPr lang="en-US" sz="2000" b="1">
              <a:cs typeface="Arial"/>
            </a:endParaRPr>
          </a:p>
          <a:p>
            <a:r>
              <a:rPr lang="en-US" sz="2000">
                <a:solidFill>
                  <a:srgbClr val="58595B"/>
                </a:solidFill>
                <a:ea typeface="+mn-lt"/>
                <a:cs typeface="+mn-lt"/>
              </a:rPr>
              <a:t>Application period: September 15-November 1, 2025</a:t>
            </a:r>
          </a:p>
          <a:p>
            <a:r>
              <a:rPr lang="en-US" sz="2000">
                <a:solidFill>
                  <a:srgbClr val="58595B"/>
                </a:solidFill>
                <a:ea typeface="+mn-lt"/>
                <a:cs typeface="+mn-lt"/>
                <a:hlinkClick r:id="rId3"/>
              </a:rPr>
              <a:t>ramseycounty.us/ERF</a:t>
            </a:r>
            <a:endParaRPr lang="en-US" sz="2000">
              <a:solidFill>
                <a:srgbClr val="58595B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>
                <a:solidFill>
                  <a:srgbClr val="58595B"/>
                </a:solidFill>
                <a:ea typeface="+mn-lt"/>
                <a:cs typeface="+mn-lt"/>
              </a:rPr>
              <a:t> </a:t>
            </a:r>
            <a:endParaRPr lang="en-US" sz="2000">
              <a:cs typeface="Arial"/>
            </a:endParaRPr>
          </a:p>
          <a:p>
            <a:pPr marL="0" indent="0">
              <a:buFont typeface="Arial"/>
              <a:buNone/>
            </a:pPr>
            <a:r>
              <a:rPr lang="en-US" sz="2000" b="1">
                <a:solidFill>
                  <a:srgbClr val="58595B"/>
                </a:solidFill>
                <a:ea typeface="+mn-lt"/>
                <a:cs typeface="+mn-lt"/>
              </a:rPr>
              <a:t>Site Assessment Grant (SAG) </a:t>
            </a:r>
          </a:p>
          <a:p>
            <a:r>
              <a:rPr lang="en-US" sz="2000">
                <a:solidFill>
                  <a:srgbClr val="58595B"/>
                </a:solidFill>
                <a:ea typeface="+mn-lt"/>
                <a:cs typeface="+mn-lt"/>
              </a:rPr>
              <a:t>Rolling applications</a:t>
            </a:r>
          </a:p>
          <a:p>
            <a:r>
              <a:rPr lang="en-US" sz="2000">
                <a:solidFill>
                  <a:srgbClr val="58595B"/>
                </a:solidFill>
                <a:ea typeface="+mn-lt"/>
                <a:cs typeface="+mn-lt"/>
                <a:hlinkClick r:id="rId4"/>
              </a:rPr>
              <a:t>ramseycounty.us/SAG</a:t>
            </a:r>
            <a:r>
              <a:rPr lang="en-US" sz="2000">
                <a:solidFill>
                  <a:srgbClr val="58595B"/>
                </a:solidFill>
                <a:ea typeface="+mn-lt"/>
                <a:cs typeface="+mn-lt"/>
              </a:rPr>
              <a:t> </a:t>
            </a:r>
          </a:p>
          <a:p>
            <a:pPr marL="0" indent="0">
              <a:buNone/>
            </a:pPr>
            <a:endParaRPr lang="en-US" sz="1900" b="1">
              <a:solidFill>
                <a:srgbClr val="58595B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900" b="1">
                <a:solidFill>
                  <a:srgbClr val="58595B"/>
                </a:solidFill>
                <a:ea typeface="+mn-lt"/>
                <a:cs typeface="+mn-lt"/>
              </a:rPr>
              <a:t>Brownfield Redevelopment Funding Info Sessions</a:t>
            </a:r>
            <a:endParaRPr lang="en-US" sz="1900">
              <a:solidFill>
                <a:srgbClr val="58595B"/>
              </a:solidFill>
              <a:ea typeface="+mn-lt"/>
              <a:cs typeface="+mn-lt"/>
            </a:endParaRPr>
          </a:p>
          <a:p>
            <a:pPr indent="-285750"/>
            <a:r>
              <a:rPr lang="en-US" sz="1900">
                <a:solidFill>
                  <a:srgbClr val="58595B"/>
                </a:solidFill>
                <a:ea typeface="+mn-lt"/>
                <a:cs typeface="+mn-lt"/>
              </a:rPr>
              <a:t>Hosted by DEED, Met Council, Hennepin, and Ramsey Counties</a:t>
            </a:r>
          </a:p>
          <a:p>
            <a:pPr lvl="1"/>
            <a:r>
              <a:rPr lang="en-US" sz="1700">
                <a:solidFill>
                  <a:srgbClr val="58595B"/>
                </a:solidFill>
                <a:ea typeface="+mn-lt"/>
                <a:cs typeface="+mn-lt"/>
              </a:rPr>
              <a:t>Wednesday, September 3, 2-3 pm, Plymouth City Hall</a:t>
            </a:r>
          </a:p>
          <a:p>
            <a:pPr lvl="1"/>
            <a:r>
              <a:rPr lang="en-US" sz="1700">
                <a:solidFill>
                  <a:srgbClr val="58595B"/>
                </a:solidFill>
                <a:ea typeface="+mn-lt"/>
                <a:cs typeface="+mn-lt"/>
              </a:rPr>
              <a:t>Thursday, September 4, 10-11 am, Inver Grove Heights City Hall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996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0B88F7-C05F-A214-CDE4-6F0723268A0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15879" y="2743200"/>
            <a:ext cx="7960241" cy="1173001"/>
          </a:xfrm>
        </p:spPr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A306E6-B8C8-9DA1-76F1-994BA40636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15877" y="3752193"/>
            <a:ext cx="7960241" cy="471984"/>
          </a:xfrm>
        </p:spPr>
        <p:txBody>
          <a:bodyPr/>
          <a:lstStyle/>
          <a:p>
            <a:r>
              <a:rPr lang="en-US" sz="2000" b="1">
                <a:latin typeface="+mj-lt"/>
              </a:rPr>
              <a:t>Ramseycounty.us/</a:t>
            </a:r>
            <a:r>
              <a:rPr lang="en-US" sz="2000" b="1" err="1">
                <a:latin typeface="+mj-lt"/>
              </a:rPr>
              <a:t>CriticalCorridors</a:t>
            </a:r>
            <a:endParaRPr lang="en-US" sz="20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27C7DE-E901-8C81-0FA3-0A071E28A7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16622" y="4382121"/>
            <a:ext cx="2982528" cy="307975"/>
          </a:xfrm>
        </p:spPr>
        <p:txBody>
          <a:bodyPr/>
          <a:lstStyle/>
          <a:p>
            <a:pPr algn="l"/>
            <a:r>
              <a:rPr lang="en-US" sz="1600"/>
              <a:t>Ella Mitchell, </a:t>
            </a:r>
            <a:r>
              <a:rPr lang="en-US" sz="1600">
                <a:hlinkClick r:id="rId2"/>
              </a:rPr>
              <a:t>ella.mitchell@ramseycounty.us</a:t>
            </a:r>
            <a:r>
              <a:rPr lang="en-US" sz="1600"/>
              <a:t>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668DD8-04D1-6DA5-EEA0-9D9CE19149B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11422" y="4382120"/>
            <a:ext cx="3510495" cy="307975"/>
          </a:xfrm>
        </p:spPr>
        <p:txBody>
          <a:bodyPr/>
          <a:lstStyle/>
          <a:p>
            <a:r>
              <a:rPr lang="en-US" sz="1600"/>
              <a:t>Carmel San Juan, </a:t>
            </a:r>
            <a:r>
              <a:rPr lang="en-US" sz="1600">
                <a:hlinkClick r:id="rId3"/>
              </a:rPr>
              <a:t>carmel.sanjuan@ramseycounty.us</a:t>
            </a:r>
            <a:r>
              <a:rPr lang="en-US" sz="1600"/>
              <a:t>  </a:t>
            </a:r>
          </a:p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8116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78C19F-A49F-3962-5586-3B4F510D5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14C978-3E7B-1127-F208-30F08843A2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Housekeeping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17B791-B1DC-21F3-7449-C9176AD5D96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Introductions</a:t>
            </a:r>
          </a:p>
          <a:p>
            <a:r>
              <a:rPr lang="en-US">
                <a:solidFill>
                  <a:srgbClr val="58595B"/>
                </a:solidFill>
                <a:ea typeface="+mn-lt"/>
                <a:cs typeface="+mn-lt"/>
              </a:rPr>
              <a:t>Webinar</a:t>
            </a:r>
          </a:p>
          <a:p>
            <a:pPr lvl="1"/>
            <a:r>
              <a:rPr lang="en-US">
                <a:solidFill>
                  <a:srgbClr val="58595B"/>
                </a:solidFill>
                <a:ea typeface="+mn-lt"/>
                <a:cs typeface="+mn-lt"/>
              </a:rPr>
              <a:t>Recording will be posted on program webpage</a:t>
            </a:r>
            <a:endParaRPr lang="en-US">
              <a:cs typeface="Arial"/>
            </a:endParaRPr>
          </a:p>
          <a:p>
            <a:pPr lvl="1"/>
            <a:r>
              <a:rPr lang="en-US">
                <a:solidFill>
                  <a:srgbClr val="58595B"/>
                </a:solidFill>
                <a:ea typeface="+mn-lt"/>
                <a:cs typeface="+mn-lt"/>
              </a:rPr>
              <a:t>Press Q&amp;A button below to ask questions 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9311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17751B-4A63-9FB3-CD99-39412E675E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Background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CB8CF8-EB8C-EE3D-CE71-A57208B43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86AD9E-07AD-19FD-C069-1E89E77A3B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01288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4BF1C0-04CF-B614-814D-E10F64B9B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367AFC-351A-E9DF-5F55-0F1BF70DAB4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2575" y="587616"/>
            <a:ext cx="6180881" cy="515311"/>
          </a:xfrm>
        </p:spPr>
        <p:txBody>
          <a:bodyPr lIns="91440" tIns="45720" rIns="91440" bIns="45720" anchor="t"/>
          <a:lstStyle/>
          <a:p>
            <a:r>
              <a:rPr lang="en-US">
                <a:ea typeface="+mj-lt"/>
                <a:cs typeface="+mj-lt"/>
              </a:rPr>
              <a:t>Housing and Redevelopment Authority (HRA) Levy </a:t>
            </a:r>
            <a:endParaRPr lang="en-US"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04D726-63BA-0EC1-6EC4-21DF620AAA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86915" y="1710512"/>
            <a:ext cx="6597823" cy="4212649"/>
          </a:xfrm>
        </p:spPr>
        <p:txBody>
          <a:bodyPr lIns="91440" tIns="45720" rIns="91440" bIns="45720" anchor="t"/>
          <a:lstStyle/>
          <a:p>
            <a:pPr marL="342900" indent="-342900">
              <a:buChar char="•"/>
            </a:pPr>
            <a:r>
              <a:rPr lang="en-US">
                <a:ea typeface="+mn-lt"/>
                <a:cs typeface="+mn-lt"/>
              </a:rPr>
              <a:t>Funding source for: </a:t>
            </a:r>
            <a:endParaRPr lang="en-US"/>
          </a:p>
          <a:p>
            <a:pPr marL="1143000" lvl="1" indent="-342900"/>
            <a:r>
              <a:rPr lang="en-US">
                <a:ea typeface="+mn-lt"/>
                <a:cs typeface="+mn-lt"/>
              </a:rPr>
              <a:t>Critical Corridors </a:t>
            </a:r>
          </a:p>
          <a:p>
            <a:pPr marL="1143000" lvl="1" indent="-342900"/>
            <a:r>
              <a:rPr lang="en-US">
                <a:ea typeface="+mn-lt"/>
                <a:cs typeface="+mn-lt"/>
              </a:rPr>
              <a:t>Emerging and Diverse Developers (EDD) </a:t>
            </a:r>
          </a:p>
          <a:p>
            <a:pPr marL="1143000" lvl="1" indent="-342900"/>
            <a:r>
              <a:rPr lang="en-US">
                <a:ea typeface="+mn-lt"/>
                <a:cs typeface="+mn-lt"/>
              </a:rPr>
              <a:t>Site Assessment Grants</a:t>
            </a:r>
          </a:p>
          <a:p>
            <a:pPr marL="1143000" lvl="1" indent="-342900"/>
            <a:r>
              <a:rPr lang="en-US">
                <a:ea typeface="+mn-lt"/>
                <a:cs typeface="+mn-lt"/>
              </a:rPr>
              <a:t>FirstHome Down Payment Assistance </a:t>
            </a:r>
            <a:endParaRPr lang="en-US">
              <a:cs typeface="Arial"/>
            </a:endParaRPr>
          </a:p>
          <a:p>
            <a:pPr marL="342900" indent="-342900">
              <a:buChar char="•"/>
            </a:pPr>
            <a:r>
              <a:rPr lang="en-US">
                <a:ea typeface="+mn-lt"/>
                <a:cs typeface="+mn-lt"/>
              </a:rPr>
              <a:t>First year of HRA levy programs was 2022 </a:t>
            </a:r>
          </a:p>
          <a:p>
            <a:pPr marL="342900" indent="-342900">
              <a:buChar char="•"/>
            </a:pPr>
            <a:r>
              <a:rPr lang="en-US">
                <a:ea typeface="+mn-lt"/>
                <a:cs typeface="+mn-lt"/>
              </a:rPr>
              <a:t>Eligibility for these programs limited to HRA area of operation </a:t>
            </a:r>
          </a:p>
          <a:p>
            <a:pPr marL="342900" indent="-342900">
              <a:buChar char="•"/>
            </a:pPr>
            <a:r>
              <a:rPr lang="en-US">
                <a:ea typeface="+mn-lt"/>
                <a:cs typeface="+mn-lt"/>
              </a:rPr>
              <a:t>More info available at </a:t>
            </a:r>
            <a:r>
              <a:rPr lang="en-US">
                <a:ea typeface="+mn-lt"/>
                <a:cs typeface="+mn-lt"/>
                <a:hlinkClick r:id="rId3"/>
              </a:rPr>
              <a:t>ramseycounty.us/HRA</a:t>
            </a:r>
            <a:r>
              <a:rPr lang="en-US">
                <a:ea typeface="+mn-lt"/>
                <a:cs typeface="+mn-lt"/>
              </a:rPr>
              <a:t> 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7563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B20F0D-7EF7-983F-0389-73493940F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9E3039-2E84-5595-1CEC-5F310399C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308" y="330720"/>
            <a:ext cx="8763384" cy="549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958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4E30D9-E698-3013-AEEB-2D07CA0A4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CF4839C-41A7-D5F2-0DEB-854214BB5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410" y="304799"/>
            <a:ext cx="10031179" cy="537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045C15D-F7D3-FAD1-47E6-F79E30A15895}"/>
              </a:ext>
            </a:extLst>
          </p:cNvPr>
          <p:cNvSpPr/>
          <p:nvPr/>
        </p:nvSpPr>
        <p:spPr>
          <a:xfrm>
            <a:off x="1291505" y="3983394"/>
            <a:ext cx="2254928" cy="7190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8F822A-BCEC-30A5-3A9F-2EB3D1D314A7}"/>
              </a:ext>
            </a:extLst>
          </p:cNvPr>
          <p:cNvSpPr/>
          <p:nvPr/>
        </p:nvSpPr>
        <p:spPr>
          <a:xfrm>
            <a:off x="6321914" y="3069454"/>
            <a:ext cx="3228485" cy="4950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52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CAAFF8-82D2-6E4B-5EFD-6B794D626D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Critical Corridors Solicitation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CECC4E-E0B1-BAD1-7B1B-0014F34B3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D3B1FC-62BF-DAE8-8F46-285570F9B8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2926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7CAB2A-8230-7EF2-BF0E-BD8F5CCA8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A000D-0D79-E646-8BC0-B8888880378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183BE-EE45-2B99-DC49-425FE69C3BE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40540" y="604907"/>
            <a:ext cx="9991407" cy="577275"/>
          </a:xfrm>
        </p:spPr>
        <p:txBody>
          <a:bodyPr lIns="91440" tIns="45720" rIns="91440" bIns="45720" anchor="t"/>
          <a:lstStyle/>
          <a:p>
            <a:r>
              <a:rPr lang="en-US"/>
              <a:t>Critical Corridors Overview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39200-663D-99DF-C0A7-52633A86079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40541" y="1348489"/>
            <a:ext cx="9991407" cy="4161022"/>
          </a:xfrm>
        </p:spPr>
        <p:txBody>
          <a:bodyPr lIns="91440" tIns="45720" rIns="91440" bIns="45720" anchor="t"/>
          <a:lstStyle/>
          <a:p>
            <a:pPr marL="0" indent="0" algn="l" rtl="0" fontAlgn="base">
              <a:buNone/>
            </a:pPr>
            <a:r>
              <a:rPr lang="en-US" sz="2100" b="1" i="0" u="none" strike="noStrike">
                <a:solidFill>
                  <a:srgbClr val="58595B"/>
                </a:solidFill>
                <a:effectLst/>
                <a:latin typeface="Arial"/>
                <a:cs typeface="Arial"/>
              </a:rPr>
              <a:t>Program Goals</a:t>
            </a:r>
            <a:r>
              <a:rPr lang="en-US" sz="2100" b="1" i="0">
                <a:solidFill>
                  <a:srgbClr val="58595B"/>
                </a:solidFill>
                <a:effectLst/>
                <a:latin typeface="Arial"/>
                <a:cs typeface="Arial"/>
              </a:rPr>
              <a:t>​</a:t>
            </a:r>
            <a:endParaRPr lang="en-US" sz="1900" b="1" i="0">
              <a:solidFill>
                <a:srgbClr val="58595B"/>
              </a:solidFill>
              <a:effectLst/>
              <a:latin typeface="Arial"/>
              <a:cs typeface="Arial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100">
                <a:solidFill>
                  <a:srgbClr val="58595B"/>
                </a:solidFill>
                <a:ea typeface="+mn-lt"/>
                <a:cs typeface="+mn-lt"/>
              </a:rPr>
              <a:t>Support redevelopment projects. </a:t>
            </a:r>
            <a:endParaRPr lang="en-US" sz="2100">
              <a:solidFill>
                <a:srgbClr val="58595B"/>
              </a:solidFill>
              <a:latin typeface="Arial"/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100" b="0" i="0" u="none" strike="noStrike">
                <a:solidFill>
                  <a:srgbClr val="58595B"/>
                </a:solidFill>
                <a:effectLst/>
                <a:latin typeface="Arial"/>
                <a:cs typeface="Arial"/>
              </a:rPr>
              <a:t>Boost connectivity between housing, jobs, retail, services and transportation.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b="0" i="0" u="none" strike="noStrike">
                <a:solidFill>
                  <a:srgbClr val="58595B"/>
                </a:solidFill>
                <a:effectLst/>
                <a:latin typeface="Arial"/>
                <a:cs typeface="Arial"/>
              </a:rPr>
              <a:t>Create more compact, walkable environments.</a:t>
            </a:r>
            <a:r>
              <a:rPr lang="en-US" sz="2100" b="0" i="0">
                <a:solidFill>
                  <a:srgbClr val="58595B"/>
                </a:solidFill>
                <a:effectLst/>
                <a:latin typeface="Arial"/>
                <a:cs typeface="Arial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100" b="0" i="0" u="none" strike="noStrike">
                <a:solidFill>
                  <a:srgbClr val="58595B"/>
                </a:solidFill>
                <a:effectLst/>
                <a:latin typeface="Arial"/>
                <a:cs typeface="Arial"/>
              </a:rPr>
              <a:t>Enhance pedestrian access and safety.</a:t>
            </a:r>
            <a:r>
              <a:rPr lang="en-US" sz="2100" b="0" i="0">
                <a:solidFill>
                  <a:srgbClr val="58595B"/>
                </a:solidFill>
                <a:effectLst/>
                <a:latin typeface="Arial"/>
                <a:cs typeface="Arial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100" b="0" i="0" u="none" strike="noStrike">
                <a:solidFill>
                  <a:srgbClr val="58595B"/>
                </a:solidFill>
                <a:effectLst/>
                <a:latin typeface="Arial"/>
                <a:cs typeface="Arial"/>
              </a:rPr>
              <a:t>Support vibrant business districts.</a:t>
            </a:r>
            <a:r>
              <a:rPr lang="en-US" sz="2100" b="0" i="0">
                <a:solidFill>
                  <a:srgbClr val="58595B"/>
                </a:solidFill>
                <a:effectLst/>
                <a:latin typeface="Arial"/>
                <a:cs typeface="Arial"/>
              </a:rPr>
              <a:t>​</a:t>
            </a:r>
          </a:p>
          <a:p>
            <a:pPr marL="0" indent="0" fontAlgn="base">
              <a:buNone/>
            </a:pPr>
            <a:endParaRPr lang="en-US" sz="2100" b="1">
              <a:solidFill>
                <a:srgbClr val="58595B"/>
              </a:solidFill>
              <a:latin typeface="Arial"/>
              <a:cs typeface="Arial"/>
            </a:endParaRPr>
          </a:p>
          <a:p>
            <a:pPr marL="0" indent="0" algn="l">
              <a:buNone/>
            </a:pPr>
            <a:r>
              <a:rPr lang="en-US" sz="2100" b="1" i="0" u="none" strike="noStrike">
                <a:solidFill>
                  <a:srgbClr val="58595B"/>
                </a:solidFill>
                <a:effectLst/>
                <a:latin typeface="Arial"/>
                <a:cs typeface="Arial"/>
              </a:rPr>
              <a:t>Programs</a:t>
            </a:r>
            <a:r>
              <a:rPr lang="en-US" sz="1900" b="1" i="0">
                <a:solidFill>
                  <a:srgbClr val="58595B"/>
                </a:solidFill>
                <a:effectLst/>
                <a:latin typeface="Arial"/>
                <a:cs typeface="Arial"/>
              </a:rPr>
              <a:t>​</a:t>
            </a:r>
            <a:endParaRPr lang="en-US"/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100" b="0" i="0" u="none" strike="noStrike">
                <a:solidFill>
                  <a:srgbClr val="58595B"/>
                </a:solidFill>
                <a:effectLst/>
                <a:latin typeface="Arial"/>
                <a:cs typeface="Arial"/>
              </a:rPr>
              <a:t>Planning</a:t>
            </a:r>
            <a:r>
              <a:rPr lang="en-US" sz="2100" b="0" i="0">
                <a:solidFill>
                  <a:srgbClr val="58595B"/>
                </a:solidFill>
                <a:effectLst/>
                <a:latin typeface="Arial"/>
                <a:cs typeface="Arial"/>
              </a:rPr>
              <a:t>​ </a:t>
            </a:r>
            <a:r>
              <a:rPr lang="en-US" sz="2100" b="0" i="1">
                <a:solidFill>
                  <a:srgbClr val="58595B"/>
                </a:solidFill>
                <a:effectLst/>
                <a:latin typeface="Arial"/>
                <a:cs typeface="Arial"/>
              </a:rPr>
              <a:t>(Spring 2026)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100" b="0" i="0" u="none" strike="noStrike">
                <a:solidFill>
                  <a:srgbClr val="58595B"/>
                </a:solidFill>
                <a:effectLst/>
                <a:latin typeface="Arial"/>
                <a:cs typeface="Arial"/>
              </a:rPr>
              <a:t>Commercial Corridor Initiative</a:t>
            </a:r>
            <a:r>
              <a:rPr lang="en-US" sz="2100" b="0" i="0">
                <a:solidFill>
                  <a:srgbClr val="58595B"/>
                </a:solidFill>
                <a:effectLst/>
                <a:latin typeface="Arial"/>
                <a:cs typeface="Arial"/>
              </a:rPr>
              <a:t>​ </a:t>
            </a:r>
            <a:r>
              <a:rPr lang="en-US" sz="2100" b="0" i="1">
                <a:solidFill>
                  <a:srgbClr val="58595B"/>
                </a:solidFill>
                <a:effectLst/>
                <a:latin typeface="Arial"/>
                <a:cs typeface="Arial"/>
              </a:rPr>
              <a:t>(Spring 2026)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2100" b="1" i="0" u="none" strike="noStrike">
                <a:solidFill>
                  <a:srgbClr val="58595B"/>
                </a:solidFill>
                <a:effectLst/>
                <a:latin typeface="Arial"/>
                <a:cs typeface="Arial"/>
              </a:rPr>
              <a:t>Development &amp; Infrastructure</a:t>
            </a:r>
            <a:r>
              <a:rPr lang="en-US" sz="2100" i="1">
                <a:solidFill>
                  <a:srgbClr val="58595B"/>
                </a:solidFill>
                <a:effectLst/>
                <a:latin typeface="Arial"/>
                <a:cs typeface="Arial"/>
              </a:rPr>
              <a:t>​ (Fall 2025)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85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C Custom Colors">
      <a:dk1>
        <a:srgbClr val="58595B"/>
      </a:dk1>
      <a:lt1>
        <a:srgbClr val="FFFFFF"/>
      </a:lt1>
      <a:dk2>
        <a:srgbClr val="9E3039"/>
      </a:dk2>
      <a:lt2>
        <a:srgbClr val="BBBBBC"/>
      </a:lt2>
      <a:accent1>
        <a:srgbClr val="002F6C"/>
      </a:accent1>
      <a:accent2>
        <a:srgbClr val="893891"/>
      </a:accent2>
      <a:accent3>
        <a:srgbClr val="20863C"/>
      </a:accent3>
      <a:accent4>
        <a:srgbClr val="F18020"/>
      </a:accent4>
      <a:accent5>
        <a:srgbClr val="592C34"/>
      </a:accent5>
      <a:accent6>
        <a:srgbClr val="00A5E6"/>
      </a:accent6>
      <a:hlink>
        <a:srgbClr val="58595B"/>
      </a:hlink>
      <a:folHlink>
        <a:srgbClr val="B1B3B6"/>
      </a:folHlink>
    </a:clrScheme>
    <a:fontScheme name="Headin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FAFB705-F562-4148-8EDB-B7E1B032F514}" vid="{1FB4791B-7912-4AFF-86D6-4CF9DE6EDD2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C05B1F52371E499DFE0495D0DA949A" ma:contentTypeVersion="15" ma:contentTypeDescription="Create a new document." ma:contentTypeScope="" ma:versionID="cc6d3cfa4594e9835abc186afb998194">
  <xsd:schema xmlns:xsd="http://www.w3.org/2001/XMLSchema" xmlns:xs="http://www.w3.org/2001/XMLSchema" xmlns:p="http://schemas.microsoft.com/office/2006/metadata/properties" xmlns:ns2="0f7b0090-2582-4de3-a24a-617a85e00fdb" xmlns:ns3="72f9aaa2-144b-4ef8-976e-5f113f51512f" targetNamespace="http://schemas.microsoft.com/office/2006/metadata/properties" ma:root="true" ma:fieldsID="ddea65b03776205aeef03afe3c7f5d76" ns2:_="" ns3:_="">
    <xsd:import namespace="0f7b0090-2582-4de3-a24a-617a85e00fdb"/>
    <xsd:import namespace="72f9aaa2-144b-4ef8-976e-5f113f5151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7b0090-2582-4de3-a24a-617a85e00f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7dd81084-395a-48cf-9cc5-bb190c2506b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f9aaa2-144b-4ef8-976e-5f113f51512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c45b418d-e328-47ad-a9ff-7292d6dac574}" ma:internalName="TaxCatchAll" ma:showField="CatchAllData" ma:web="72f9aaa2-144b-4ef8-976e-5f113f5151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2f9aaa2-144b-4ef8-976e-5f113f51512f" xsi:nil="true"/>
    <lcf76f155ced4ddcb4097134ff3c332f xmlns="0f7b0090-2582-4de3-a24a-617a85e00fdb">
      <Terms xmlns="http://schemas.microsoft.com/office/infopath/2007/PartnerControls"/>
    </lcf76f155ced4ddcb4097134ff3c332f>
    <MediaLengthInSeconds xmlns="0f7b0090-2582-4de3-a24a-617a85e00fdb" xsi:nil="true"/>
    <SharedWithUsers xmlns="72f9aaa2-144b-4ef8-976e-5f113f51512f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764CAC-50C6-400B-8584-2FE75031C302}">
  <ds:schemaRefs>
    <ds:schemaRef ds:uri="0f7b0090-2582-4de3-a24a-617a85e00fdb"/>
    <ds:schemaRef ds:uri="72f9aaa2-144b-4ef8-976e-5f113f5151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FD03033-3E73-4F6F-B669-0A0F550F8C3B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72f9aaa2-144b-4ef8-976e-5f113f51512f"/>
    <ds:schemaRef ds:uri="http://purl.org/dc/terms/"/>
    <ds:schemaRef ds:uri="0f7b0090-2582-4de3-a24a-617a85e00fdb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70AAFCC-95FE-4373-991B-FD77D9D9995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</TotalTime>
  <Words>1593</Words>
  <Application>Microsoft Office PowerPoint</Application>
  <PresentationFormat>Widescreen</PresentationFormat>
  <Paragraphs>266</Paragraphs>
  <Slides>29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AvenirLTCom-Book</vt:lpstr>
      <vt:lpstr>AvenirLTCom-Heavy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Wilbur</dc:creator>
  <cp:lastModifiedBy>San Juan, Carmel C</cp:lastModifiedBy>
  <cp:revision>1</cp:revision>
  <dcterms:created xsi:type="dcterms:W3CDTF">2023-07-25T13:35:04Z</dcterms:created>
  <dcterms:modified xsi:type="dcterms:W3CDTF">2025-09-04T15:01:45Z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0x0101001EC05B1F52371E499DFE0495D0DA949A</vt:lpwstr>
  </property>
  <property fmtid="{D5CDD505-2E9C-101B-9397-08002B2CF9AE}" pid="3" name="MediaServiceImageTags">
    <vt:lpwstr/>
  </property>
  <property fmtid="{D5CDD505-2E9C-101B-9397-08002B2CF9AE}" pid="4" name="Order">
    <vt:lpwstr>271100.000000000</vt:lpwstr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</Properties>
</file>