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85" r:id="rId4"/>
  </p:sldMasterIdLst>
  <p:notesMasterIdLst>
    <p:notesMasterId r:id="rId28"/>
  </p:notesMasterIdLst>
  <p:sldIdLst>
    <p:sldId id="1430" r:id="rId5"/>
    <p:sldId id="1650760890" r:id="rId6"/>
    <p:sldId id="1650760916" r:id="rId7"/>
    <p:sldId id="1650760891" r:id="rId8"/>
    <p:sldId id="1650760907" r:id="rId9"/>
    <p:sldId id="1650760892" r:id="rId10"/>
    <p:sldId id="1650760905" r:id="rId11"/>
    <p:sldId id="1650760909" r:id="rId12"/>
    <p:sldId id="257" r:id="rId13"/>
    <p:sldId id="1650760903" r:id="rId14"/>
    <p:sldId id="258" r:id="rId15"/>
    <p:sldId id="259" r:id="rId16"/>
    <p:sldId id="1650760900" r:id="rId17"/>
    <p:sldId id="1650760902" r:id="rId18"/>
    <p:sldId id="1650760918" r:id="rId19"/>
    <p:sldId id="1650760917" r:id="rId20"/>
    <p:sldId id="1650760915" r:id="rId21"/>
    <p:sldId id="1650760908" r:id="rId22"/>
    <p:sldId id="1650760910" r:id="rId23"/>
    <p:sldId id="1650760912" r:id="rId24"/>
    <p:sldId id="1650760913" r:id="rId25"/>
    <p:sldId id="1650760895" r:id="rId26"/>
    <p:sldId id="16507608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DD Community Meeting" id="{CA6196AB-7F72-4F56-AC84-418E5CEE3F9B}">
          <p14:sldIdLst>
            <p14:sldId id="1430"/>
            <p14:sldId id="1650760890"/>
            <p14:sldId id="1650760916"/>
            <p14:sldId id="1650760891"/>
            <p14:sldId id="1650760907"/>
            <p14:sldId id="1650760892"/>
            <p14:sldId id="1650760905"/>
            <p14:sldId id="1650760909"/>
            <p14:sldId id="257"/>
            <p14:sldId id="1650760903"/>
            <p14:sldId id="258"/>
            <p14:sldId id="259"/>
            <p14:sldId id="1650760900"/>
            <p14:sldId id="1650760902"/>
            <p14:sldId id="1650760918"/>
            <p14:sldId id="1650760917"/>
            <p14:sldId id="1650760915"/>
            <p14:sldId id="1650760908"/>
            <p14:sldId id="1650760910"/>
            <p14:sldId id="1650760912"/>
            <p14:sldId id="1650760913"/>
            <p14:sldId id="1650760895"/>
            <p14:sldId id="16507608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7D1926-2914-7F57-98EE-2F22754F200D}" name="SanJuan, Carmel C" initials="SCC" userId="S::Carmel.SanJuan@co.ramsey.mn.us::27362efe-02c7-4092-b554-575045de8a14" providerId="AD"/>
  <p188:author id="{B442434A-B599-D85B-DF5C-04B9C62EE9D8}" name="Phua, Peiyu" initials="PP" userId="S::peiyu.phua@co.ramsey.mn.us::dc24703b-75b5-41db-852c-b650b7a3678b" providerId="AD"/>
  <p188:author id="{D0C550AC-CA2F-B226-181C-AB82C99F0DD3}" name="Holdhusen, Max" initials="HM" userId="S::max.holdhusen@co.ramsey.mn.us::e2a4fc1b-b4eb-411b-b154-257176caf190" providerId="AD"/>
  <p188:author id="{D6AE4AB6-8AE4-0C6A-8AFC-6C67ECC0490F}" name="Mitchell, Ella" initials="ME" userId="S::Ella.Mitchell@co.ramsey.mn.us::e0788858-efe6-480e-933d-d25adc64e63f" providerId="AD"/>
  <p188:author id="{11465ABB-30A6-50D8-743E-5C7C64149079}" name="Olson, Josh" initials="OJ" userId="S::josh.olson@co.ramsey.mn.us::3af93b53-51fc-44d3-bb65-83a1f21662c8" providerId="AD"/>
  <p188:author id="{A10AAEC5-7C46-C66F-AAC9-76C5B2AE3EC1}" name="Phua, Peiyu" initials="PP" userId="S::PeiYu.Phua@co.ramsey.mn.us::dc24703b-75b5-41db-852c-b650b7a3678b" providerId="AD"/>
  <p188:author id="{02A3A5FB-60E7-037F-CBE2-527E7982FBA8}" name="Gomez, Jerica" initials="GJ" userId="S::jerica.gomez@co.ramsey.mn.us::632e1751-da52-4f34-8095-ae94bfca7e3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ust, Martha E" initials="FME" lastIdx="16" clrIdx="0">
    <p:extLst>
      <p:ext uri="{19B8F6BF-5375-455C-9EA6-DF929625EA0E}">
        <p15:presenceInfo xmlns:p15="http://schemas.microsoft.com/office/powerpoint/2012/main" userId="S::Martha.Faust@co.ramsey.mn.us::e093aec0-08f3-483a-8829-66f2e4f5d122" providerId="AD"/>
      </p:ext>
    </p:extLst>
  </p:cmAuthor>
  <p:cmAuthor id="2" name="Olson, Josh" initials="OJ" lastIdx="64" clrIdx="1">
    <p:extLst>
      <p:ext uri="{19B8F6BF-5375-455C-9EA6-DF929625EA0E}">
        <p15:presenceInfo xmlns:p15="http://schemas.microsoft.com/office/powerpoint/2012/main" userId="S::josh.olson@co.ramsey.mn.us::3af93b53-51fc-44d3-bb65-83a1f21662c8" providerId="AD"/>
      </p:ext>
    </p:extLst>
  </p:cmAuthor>
  <p:cmAuthor id="3" name="Holdhusen, Max" initials="HM" lastIdx="23" clrIdx="2">
    <p:extLst>
      <p:ext uri="{19B8F6BF-5375-455C-9EA6-DF929625EA0E}">
        <p15:presenceInfo xmlns:p15="http://schemas.microsoft.com/office/powerpoint/2012/main" userId="S::max.holdhusen@co.ramsey.mn.us::e2a4fc1b-b4eb-411b-b154-257176caf190" providerId="AD"/>
      </p:ext>
    </p:extLst>
  </p:cmAuthor>
  <p:cmAuthor id="4" name="Collins, Kari E" initials="CE" lastIdx="23" clrIdx="3">
    <p:extLst>
      <p:ext uri="{19B8F6BF-5375-455C-9EA6-DF929625EA0E}">
        <p15:presenceInfo xmlns:p15="http://schemas.microsoft.com/office/powerpoint/2012/main" userId="S::kari.collins@co.ramsey.mn.us::50adcdce-8c89-4369-903e-eaa7734a8813" providerId="AD"/>
      </p:ext>
    </p:extLst>
  </p:cmAuthor>
  <p:cmAuthor id="5" name="Howden, Rick W" initials="HW" lastIdx="2" clrIdx="4">
    <p:extLst>
      <p:ext uri="{19B8F6BF-5375-455C-9EA6-DF929625EA0E}">
        <p15:presenceInfo xmlns:p15="http://schemas.microsoft.com/office/powerpoint/2012/main" userId="S::rick.howden@co.ramsey.mn.us::8f464d9e-0781-4692-9890-6e0009e483ac" providerId="AD"/>
      </p:ext>
    </p:extLst>
  </p:cmAuthor>
  <p:cmAuthor id="6" name="Phua, Peiyu" initials="PP" lastIdx="9" clrIdx="5">
    <p:extLst>
      <p:ext uri="{19B8F6BF-5375-455C-9EA6-DF929625EA0E}">
        <p15:presenceInfo xmlns:p15="http://schemas.microsoft.com/office/powerpoint/2012/main" userId="S::peiyu.phua@co.ramsey.mn.us::dc24703b-75b5-41db-852c-b650b7a367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039"/>
    <a:srgbClr val="9E303B"/>
    <a:srgbClr val="624DFD"/>
    <a:srgbClr val="4797A8"/>
    <a:srgbClr val="666666"/>
    <a:srgbClr val="84BD00"/>
    <a:srgbClr val="FFC000"/>
    <a:srgbClr val="BD4F19"/>
    <a:srgbClr val="6B1F7C"/>
    <a:srgbClr val="3C8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48A78-9F91-4A70-B3AC-4085815BF16F}" v="1006" dt="2023-08-24T19:13:43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3608" autoAdjust="0"/>
  </p:normalViewPr>
  <p:slideViewPr>
    <p:cSldViewPr snapToGrid="0">
      <p:cViewPr varScale="1">
        <p:scale>
          <a:sx n="82" d="100"/>
          <a:sy n="82" d="100"/>
        </p:scale>
        <p:origin x="595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mez, Jerica" userId="632e1751-da52-4f34-8095-ae94bfca7e31" providerId="ADAL" clId="{0C748A78-9F91-4A70-B3AC-4085815BF16F}"/>
    <pc:docChg chg="undo redo custSel addSld delSld modSld sldOrd addSection delSection modSection">
      <pc:chgData name="Gomez, Jerica" userId="632e1751-da52-4f34-8095-ae94bfca7e31" providerId="ADAL" clId="{0C748A78-9F91-4A70-B3AC-4085815BF16F}" dt="2023-08-30T13:31:54.586" v="5567" actId="20577"/>
      <pc:docMkLst>
        <pc:docMk/>
      </pc:docMkLst>
      <pc:sldChg chg="addSp delSp modSp mod ord setBg">
        <pc:chgData name="Gomez, Jerica" userId="632e1751-da52-4f34-8095-ae94bfca7e31" providerId="ADAL" clId="{0C748A78-9F91-4A70-B3AC-4085815BF16F}" dt="2023-08-24T18:00:20.390" v="5463" actId="26606"/>
        <pc:sldMkLst>
          <pc:docMk/>
          <pc:sldMk cId="581718811" sldId="257"/>
        </pc:sldMkLst>
        <pc:spChg chg="del">
          <ac:chgData name="Gomez, Jerica" userId="632e1751-da52-4f34-8095-ae94bfca7e31" providerId="ADAL" clId="{0C748A78-9F91-4A70-B3AC-4085815BF16F}" dt="2023-08-24T17:59:12.143" v="5455" actId="478"/>
          <ac:spMkLst>
            <pc:docMk/>
            <pc:sldMk cId="581718811" sldId="257"/>
            <ac:spMk id="2" creationId="{AFB87A98-091B-331E-5D96-57DE9A51FB6D}"/>
          </ac:spMkLst>
        </pc:spChg>
        <pc:spChg chg="del">
          <ac:chgData name="Gomez, Jerica" userId="632e1751-da52-4f34-8095-ae94bfca7e31" providerId="ADAL" clId="{0C748A78-9F91-4A70-B3AC-4085815BF16F}" dt="2023-08-24T17:59:12.143" v="5455" actId="478"/>
          <ac:spMkLst>
            <pc:docMk/>
            <pc:sldMk cId="581718811" sldId="257"/>
            <ac:spMk id="3" creationId="{DB4D6417-6B52-075B-C986-B57851B1BA3C}"/>
          </ac:spMkLst>
        </pc:spChg>
        <pc:spChg chg="del">
          <ac:chgData name="Gomez, Jerica" userId="632e1751-da52-4f34-8095-ae94bfca7e31" providerId="ADAL" clId="{0C748A78-9F91-4A70-B3AC-4085815BF16F}" dt="2023-08-24T17:59:12.143" v="5455" actId="478"/>
          <ac:spMkLst>
            <pc:docMk/>
            <pc:sldMk cId="581718811" sldId="257"/>
            <ac:spMk id="4" creationId="{00000000-0000-0000-0000-000000000000}"/>
          </ac:spMkLst>
        </pc:spChg>
        <pc:spChg chg="del">
          <ac:chgData name="Gomez, Jerica" userId="632e1751-da52-4f34-8095-ae94bfca7e31" providerId="ADAL" clId="{0C748A78-9F91-4A70-B3AC-4085815BF16F}" dt="2023-08-24T17:59:12.143" v="5455" actId="478"/>
          <ac:spMkLst>
            <pc:docMk/>
            <pc:sldMk cId="581718811" sldId="257"/>
            <ac:spMk id="5" creationId="{D78F24BA-50B4-DB55-6048-E8C90E37404B}"/>
          </ac:spMkLst>
        </pc:spChg>
        <pc:spChg chg="add del mod">
          <ac:chgData name="Gomez, Jerica" userId="632e1751-da52-4f34-8095-ae94bfca7e31" providerId="ADAL" clId="{0C748A78-9F91-4A70-B3AC-4085815BF16F}" dt="2023-08-24T18:00:06.515" v="5460" actId="478"/>
          <ac:spMkLst>
            <pc:docMk/>
            <pc:sldMk cId="581718811" sldId="257"/>
            <ac:spMk id="7" creationId="{96DDC46A-DAF5-5C08-9B0F-2C5FF75AD274}"/>
          </ac:spMkLst>
        </pc:spChg>
        <pc:spChg chg="add mod ord">
          <ac:chgData name="Gomez, Jerica" userId="632e1751-da52-4f34-8095-ae94bfca7e31" providerId="ADAL" clId="{0C748A78-9F91-4A70-B3AC-4085815BF16F}" dt="2023-08-24T18:00:20.390" v="5463" actId="26606"/>
          <ac:spMkLst>
            <pc:docMk/>
            <pc:sldMk cId="581718811" sldId="257"/>
            <ac:spMk id="8" creationId="{588CCB8B-453E-2C34-532C-851C6624117A}"/>
          </ac:spMkLst>
        </pc:spChg>
        <pc:spChg chg="add del mod ord">
          <ac:chgData name="Gomez, Jerica" userId="632e1751-da52-4f34-8095-ae94bfca7e31" providerId="ADAL" clId="{0C748A78-9F91-4A70-B3AC-4085815BF16F}" dt="2023-08-24T18:00:20.390" v="5463" actId="26606"/>
          <ac:spMkLst>
            <pc:docMk/>
            <pc:sldMk cId="581718811" sldId="257"/>
            <ac:spMk id="9" creationId="{ABE7D04C-82BE-7A63-B1BF-C1CD980DFCE5}"/>
          </ac:spMkLst>
        </pc:spChg>
        <pc:spChg chg="add del">
          <ac:chgData name="Gomez, Jerica" userId="632e1751-da52-4f34-8095-ae94bfca7e31" providerId="ADAL" clId="{0C748A78-9F91-4A70-B3AC-4085815BF16F}" dt="2023-08-24T18:00:20.377" v="5462" actId="26606"/>
          <ac:spMkLst>
            <pc:docMk/>
            <pc:sldMk cId="581718811" sldId="257"/>
            <ac:spMk id="15" creationId="{37C89E4B-3C9F-44B9-8B86-D9E3D112D8EC}"/>
          </ac:spMkLst>
        </pc:spChg>
        <pc:spChg chg="add">
          <ac:chgData name="Gomez, Jerica" userId="632e1751-da52-4f34-8095-ae94bfca7e31" providerId="ADAL" clId="{0C748A78-9F91-4A70-B3AC-4085815BF16F}" dt="2023-08-24T18:00:20.390" v="5463" actId="26606"/>
          <ac:spMkLst>
            <pc:docMk/>
            <pc:sldMk cId="581718811" sldId="257"/>
            <ac:spMk id="21" creationId="{A4AC5506-6312-4701-8D3C-40187889A947}"/>
          </ac:spMkLst>
        </pc:spChg>
        <pc:picChg chg="del">
          <ac:chgData name="Gomez, Jerica" userId="632e1751-da52-4f34-8095-ae94bfca7e31" providerId="ADAL" clId="{0C748A78-9F91-4A70-B3AC-4085815BF16F}" dt="2023-08-24T17:59:12.143" v="5455" actId="478"/>
          <ac:picMkLst>
            <pc:docMk/>
            <pc:sldMk cId="581718811" sldId="257"/>
            <ac:picMk id="6" creationId="{572215AC-D11E-FAB8-11FC-3C7F49A99C90}"/>
          </ac:picMkLst>
        </pc:picChg>
        <pc:picChg chg="add mod">
          <ac:chgData name="Gomez, Jerica" userId="632e1751-da52-4f34-8095-ae94bfca7e31" providerId="ADAL" clId="{0C748A78-9F91-4A70-B3AC-4085815BF16F}" dt="2023-08-24T18:00:20.390" v="5463" actId="26606"/>
          <ac:picMkLst>
            <pc:docMk/>
            <pc:sldMk cId="581718811" sldId="257"/>
            <ac:picMk id="10" creationId="{6D126E96-D151-6F95-28A1-9766A6DDE785}"/>
          </ac:picMkLst>
        </pc:picChg>
        <pc:picChg chg="del mod">
          <ac:chgData name="Gomez, Jerica" userId="632e1751-da52-4f34-8095-ae94bfca7e31" providerId="ADAL" clId="{0C748A78-9F91-4A70-B3AC-4085815BF16F}" dt="2023-08-24T17:59:12.143" v="5455" actId="478"/>
          <ac:picMkLst>
            <pc:docMk/>
            <pc:sldMk cId="581718811" sldId="257"/>
            <ac:picMk id="1028" creationId="{572215AC-D11E-FAB8-11FC-3C7F49A99C90}"/>
          </ac:picMkLst>
        </pc:picChg>
        <pc:cxnChg chg="add del">
          <ac:chgData name="Gomez, Jerica" userId="632e1751-da52-4f34-8095-ae94bfca7e31" providerId="ADAL" clId="{0C748A78-9F91-4A70-B3AC-4085815BF16F}" dt="2023-08-24T18:00:20.377" v="5462" actId="26606"/>
          <ac:cxnSpMkLst>
            <pc:docMk/>
            <pc:sldMk cId="581718811" sldId="257"/>
            <ac:cxnSpMk id="17" creationId="{AA2EAA10-076F-46BD-8F0F-B9A2FB77A85C}"/>
          </ac:cxnSpMkLst>
        </pc:cxnChg>
        <pc:cxnChg chg="add del">
          <ac:chgData name="Gomez, Jerica" userId="632e1751-da52-4f34-8095-ae94bfca7e31" providerId="ADAL" clId="{0C748A78-9F91-4A70-B3AC-4085815BF16F}" dt="2023-08-24T18:00:20.377" v="5462" actId="26606"/>
          <ac:cxnSpMkLst>
            <pc:docMk/>
            <pc:sldMk cId="581718811" sldId="257"/>
            <ac:cxnSpMk id="19" creationId="{D891E407-403B-4764-86C9-33A56D3BCAA3}"/>
          </ac:cxnSpMkLst>
        </pc:cxnChg>
      </pc:sldChg>
      <pc:sldChg chg="addSp delSp modSp mod ord">
        <pc:chgData name="Gomez, Jerica" userId="632e1751-da52-4f34-8095-ae94bfca7e31" providerId="ADAL" clId="{0C748A78-9F91-4A70-B3AC-4085815BF16F}" dt="2023-08-24T18:01:38.504" v="5466"/>
        <pc:sldMkLst>
          <pc:docMk/>
          <pc:sldMk cId="1479945542" sldId="258"/>
        </pc:sldMkLst>
        <pc:spChg chg="mod">
          <ac:chgData name="Gomez, Jerica" userId="632e1751-da52-4f34-8095-ae94bfca7e31" providerId="ADAL" clId="{0C748A78-9F91-4A70-B3AC-4085815BF16F}" dt="2023-08-10T19:20:23.330" v="883" actId="20577"/>
          <ac:spMkLst>
            <pc:docMk/>
            <pc:sldMk cId="1479945542" sldId="258"/>
            <ac:spMk id="3" creationId="{62B922D4-A675-A468-2408-F5938129A2A6}"/>
          </ac:spMkLst>
        </pc:spChg>
        <pc:spChg chg="mod">
          <ac:chgData name="Gomez, Jerica" userId="632e1751-da52-4f34-8095-ae94bfca7e31" providerId="ADAL" clId="{0C748A78-9F91-4A70-B3AC-4085815BF16F}" dt="2023-08-10T19:20:38.199" v="889" actId="20577"/>
          <ac:spMkLst>
            <pc:docMk/>
            <pc:sldMk cId="1479945542" sldId="258"/>
            <ac:spMk id="4" creationId="{67B03664-5B25-1726-7709-18E7EF43D49C}"/>
          </ac:spMkLst>
        </pc:spChg>
        <pc:spChg chg="add del mod">
          <ac:chgData name="Gomez, Jerica" userId="632e1751-da52-4f34-8095-ae94bfca7e31" providerId="ADAL" clId="{0C748A78-9F91-4A70-B3AC-4085815BF16F}" dt="2023-08-11T19:06:47.642" v="1550" actId="478"/>
          <ac:spMkLst>
            <pc:docMk/>
            <pc:sldMk cId="1479945542" sldId="258"/>
            <ac:spMk id="8" creationId="{6146E228-D7D7-739E-D02E-BBC3D3D5205C}"/>
          </ac:spMkLst>
        </pc:spChg>
        <pc:graphicFrameChg chg="add del mod modGraphic">
          <ac:chgData name="Gomez, Jerica" userId="632e1751-da52-4f34-8095-ae94bfca7e31" providerId="ADAL" clId="{0C748A78-9F91-4A70-B3AC-4085815BF16F}" dt="2023-08-11T19:30:44.340" v="1637" actId="478"/>
          <ac:graphicFrameMkLst>
            <pc:docMk/>
            <pc:sldMk cId="1479945542" sldId="258"/>
            <ac:graphicFrameMk id="6" creationId="{F1E18F43-0DEF-0F1C-3B51-8FB2AB4E2675}"/>
          </ac:graphicFrameMkLst>
        </pc:graphicFrameChg>
        <pc:graphicFrameChg chg="add del mod modGraphic">
          <ac:chgData name="Gomez, Jerica" userId="632e1751-da52-4f34-8095-ae94bfca7e31" providerId="ADAL" clId="{0C748A78-9F91-4A70-B3AC-4085815BF16F}" dt="2023-08-11T19:07:03.329" v="1551" actId="478"/>
          <ac:graphicFrameMkLst>
            <pc:docMk/>
            <pc:sldMk cId="1479945542" sldId="258"/>
            <ac:graphicFrameMk id="7" creationId="{9DA99668-BB59-A1B5-62FE-682D5E433AE1}"/>
          </ac:graphicFrameMkLst>
        </pc:graphicFrameChg>
        <pc:graphicFrameChg chg="add mod modGraphic">
          <ac:chgData name="Gomez, Jerica" userId="632e1751-da52-4f34-8095-ae94bfca7e31" providerId="ADAL" clId="{0C748A78-9F91-4A70-B3AC-4085815BF16F}" dt="2023-08-11T19:37:08.335" v="1670" actId="1076"/>
          <ac:graphicFrameMkLst>
            <pc:docMk/>
            <pc:sldMk cId="1479945542" sldId="258"/>
            <ac:graphicFrameMk id="9" creationId="{A40A1441-0318-9DB9-B635-904BF9DAA523}"/>
          </ac:graphicFrameMkLst>
        </pc:graphicFrameChg>
      </pc:sldChg>
      <pc:sldChg chg="addSp delSp modSp mod ord">
        <pc:chgData name="Gomez, Jerica" userId="632e1751-da52-4f34-8095-ae94bfca7e31" providerId="ADAL" clId="{0C748A78-9F91-4A70-B3AC-4085815BF16F}" dt="2023-08-24T18:04:31.014" v="5475" actId="12"/>
        <pc:sldMkLst>
          <pc:docMk/>
          <pc:sldMk cId="1079719949" sldId="259"/>
        </pc:sldMkLst>
        <pc:spChg chg="del">
          <ac:chgData name="Gomez, Jerica" userId="632e1751-da52-4f34-8095-ae94bfca7e31" providerId="ADAL" clId="{0C748A78-9F91-4A70-B3AC-4085815BF16F}" dt="2023-08-24T18:03:42.723" v="5467" actId="478"/>
          <ac:spMkLst>
            <pc:docMk/>
            <pc:sldMk cId="1079719949" sldId="259"/>
            <ac:spMk id="2" creationId="{BFD1FA10-3BA6-0F42-E6BB-FD7F17CB78CB}"/>
          </ac:spMkLst>
        </pc:spChg>
        <pc:spChg chg="del mod">
          <ac:chgData name="Gomez, Jerica" userId="632e1751-da52-4f34-8095-ae94bfca7e31" providerId="ADAL" clId="{0C748A78-9F91-4A70-B3AC-4085815BF16F}" dt="2023-08-24T18:03:42.723" v="5467" actId="478"/>
          <ac:spMkLst>
            <pc:docMk/>
            <pc:sldMk cId="1079719949" sldId="259"/>
            <ac:spMk id="3" creationId="{B10BC94C-8C4E-99C6-C832-273F20230274}"/>
          </ac:spMkLst>
        </pc:spChg>
        <pc:spChg chg="add del mod">
          <ac:chgData name="Gomez, Jerica" userId="632e1751-da52-4f34-8095-ae94bfca7e31" providerId="ADAL" clId="{0C748A78-9F91-4A70-B3AC-4085815BF16F}" dt="2023-08-11T19:39:01.715" v="1675" actId="478"/>
          <ac:spMkLst>
            <pc:docMk/>
            <pc:sldMk cId="1079719949" sldId="259"/>
            <ac:spMk id="4" creationId="{300C9589-9891-E5F7-AF34-D30647260267}"/>
          </ac:spMkLst>
        </pc:spChg>
        <pc:spChg chg="add del mod">
          <ac:chgData name="Gomez, Jerica" userId="632e1751-da52-4f34-8095-ae94bfca7e31" providerId="ADAL" clId="{0C748A78-9F91-4A70-B3AC-4085815BF16F}" dt="2023-08-24T18:03:53.922" v="5469" actId="478"/>
          <ac:spMkLst>
            <pc:docMk/>
            <pc:sldMk cId="1079719949" sldId="259"/>
            <ac:spMk id="5" creationId="{8629871E-6DB1-A040-4668-7B5C116E93BC}"/>
          </ac:spMkLst>
        </pc:spChg>
        <pc:spChg chg="add del mod">
          <ac:chgData name="Gomez, Jerica" userId="632e1751-da52-4f34-8095-ae94bfca7e31" providerId="ADAL" clId="{0C748A78-9F91-4A70-B3AC-4085815BF16F}" dt="2023-08-11T19:39:21.242" v="1682" actId="478"/>
          <ac:spMkLst>
            <pc:docMk/>
            <pc:sldMk cId="1079719949" sldId="259"/>
            <ac:spMk id="5" creationId="{AFBBEE35-5355-8E88-04B2-858798776FED}"/>
          </ac:spMkLst>
        </pc:spChg>
        <pc:spChg chg="add del mod">
          <ac:chgData name="Gomez, Jerica" userId="632e1751-da52-4f34-8095-ae94bfca7e31" providerId="ADAL" clId="{0C748A78-9F91-4A70-B3AC-4085815BF16F}" dt="2023-08-24T18:04:15.788" v="5470" actId="478"/>
          <ac:spMkLst>
            <pc:docMk/>
            <pc:sldMk cId="1079719949" sldId="259"/>
            <ac:spMk id="6" creationId="{6EA5841C-EE6A-3B6C-AAB7-02CFAEB1F3AF}"/>
          </ac:spMkLst>
        </pc:spChg>
        <pc:spChg chg="add mod">
          <ac:chgData name="Gomez, Jerica" userId="632e1751-da52-4f34-8095-ae94bfca7e31" providerId="ADAL" clId="{0C748A78-9F91-4A70-B3AC-4085815BF16F}" dt="2023-08-24T18:03:44.852" v="5468"/>
          <ac:spMkLst>
            <pc:docMk/>
            <pc:sldMk cId="1079719949" sldId="259"/>
            <ac:spMk id="7" creationId="{7BEFA922-886C-86EC-94B1-C4B922A0B424}"/>
          </ac:spMkLst>
        </pc:spChg>
        <pc:spChg chg="add mod">
          <ac:chgData name="Gomez, Jerica" userId="632e1751-da52-4f34-8095-ae94bfca7e31" providerId="ADAL" clId="{0C748A78-9F91-4A70-B3AC-4085815BF16F}" dt="2023-08-24T18:04:31.014" v="5475" actId="12"/>
          <ac:spMkLst>
            <pc:docMk/>
            <pc:sldMk cId="1079719949" sldId="259"/>
            <ac:spMk id="9" creationId="{335621FB-7E3B-D674-004E-94F3ADF69983}"/>
          </ac:spMkLst>
        </pc:spChg>
        <pc:spChg chg="add mod">
          <ac:chgData name="Gomez, Jerica" userId="632e1751-da52-4f34-8095-ae94bfca7e31" providerId="ADAL" clId="{0C748A78-9F91-4A70-B3AC-4085815BF16F}" dt="2023-08-24T18:03:44.852" v="5468"/>
          <ac:spMkLst>
            <pc:docMk/>
            <pc:sldMk cId="1079719949" sldId="259"/>
            <ac:spMk id="10" creationId="{91837B9B-8D97-B0A9-9A90-7161FA87A0C3}"/>
          </ac:spMkLst>
        </pc:spChg>
        <pc:spChg chg="add mod">
          <ac:chgData name="Gomez, Jerica" userId="632e1751-da52-4f34-8095-ae94bfca7e31" providerId="ADAL" clId="{0C748A78-9F91-4A70-B3AC-4085815BF16F}" dt="2023-08-24T18:03:44.852" v="5468"/>
          <ac:spMkLst>
            <pc:docMk/>
            <pc:sldMk cId="1079719949" sldId="259"/>
            <ac:spMk id="11" creationId="{489797A7-210F-2DD1-3B41-B47512FD0F83}"/>
          </ac:spMkLst>
        </pc:spChg>
        <pc:spChg chg="del">
          <ac:chgData name="Gomez, Jerica" userId="632e1751-da52-4f34-8095-ae94bfca7e31" providerId="ADAL" clId="{0C748A78-9F91-4A70-B3AC-4085815BF16F}" dt="2023-08-24T18:03:42.723" v="5467" actId="478"/>
          <ac:spMkLst>
            <pc:docMk/>
            <pc:sldMk cId="1079719949" sldId="259"/>
            <ac:spMk id="16" creationId="{CE9FF181-5F3D-BF96-0021-281C4CE56879}"/>
          </ac:spMkLst>
        </pc:spChg>
        <pc:spChg chg="del mod">
          <ac:chgData name="Gomez, Jerica" userId="632e1751-da52-4f34-8095-ae94bfca7e31" providerId="ADAL" clId="{0C748A78-9F91-4A70-B3AC-4085815BF16F}" dt="2023-08-24T18:03:42.723" v="5467" actId="478"/>
          <ac:spMkLst>
            <pc:docMk/>
            <pc:sldMk cId="1079719949" sldId="259"/>
            <ac:spMk id="17" creationId="{CD970CD3-7002-F3B2-415D-F13B9EAA4894}"/>
          </ac:spMkLst>
        </pc:spChg>
        <pc:picChg chg="add del mod">
          <ac:chgData name="Gomez, Jerica" userId="632e1751-da52-4f34-8095-ae94bfca7e31" providerId="ADAL" clId="{0C748A78-9F91-4A70-B3AC-4085815BF16F}" dt="2023-08-24T18:03:42.723" v="5467" actId="478"/>
          <ac:picMkLst>
            <pc:docMk/>
            <pc:sldMk cId="1079719949" sldId="259"/>
            <ac:picMk id="4" creationId="{9700D763-51A0-5F89-1253-66CCEE5B22A5}"/>
          </ac:picMkLst>
        </pc:picChg>
        <pc:picChg chg="del mod">
          <ac:chgData name="Gomez, Jerica" userId="632e1751-da52-4f34-8095-ae94bfca7e31" providerId="ADAL" clId="{0C748A78-9F91-4A70-B3AC-4085815BF16F}" dt="2023-08-24T18:03:42.723" v="5467" actId="478"/>
          <ac:picMkLst>
            <pc:docMk/>
            <pc:sldMk cId="1079719949" sldId="259"/>
            <ac:picMk id="8" creationId="{BA61E687-D6E8-7E8F-BC43-CD41FF7D2015}"/>
          </ac:picMkLst>
        </pc:picChg>
        <pc:picChg chg="add mod">
          <ac:chgData name="Gomez, Jerica" userId="632e1751-da52-4f34-8095-ae94bfca7e31" providerId="ADAL" clId="{0C748A78-9F91-4A70-B3AC-4085815BF16F}" dt="2023-08-24T18:03:44.852" v="5468"/>
          <ac:picMkLst>
            <pc:docMk/>
            <pc:sldMk cId="1079719949" sldId="259"/>
            <ac:picMk id="12" creationId="{46F0018E-8AA4-23E6-29B5-3169753A13D6}"/>
          </ac:picMkLst>
        </pc:picChg>
        <pc:picChg chg="add mod">
          <ac:chgData name="Gomez, Jerica" userId="632e1751-da52-4f34-8095-ae94bfca7e31" providerId="ADAL" clId="{0C748A78-9F91-4A70-B3AC-4085815BF16F}" dt="2023-08-24T18:03:44.852" v="5468"/>
          <ac:picMkLst>
            <pc:docMk/>
            <pc:sldMk cId="1079719949" sldId="259"/>
            <ac:picMk id="13" creationId="{8AB0BD7E-CC5F-188F-4319-371ACDC37C8C}"/>
          </ac:picMkLst>
        </pc:picChg>
        <pc:picChg chg="add del mod">
          <ac:chgData name="Gomez, Jerica" userId="632e1751-da52-4f34-8095-ae94bfca7e31" providerId="ADAL" clId="{0C748A78-9F91-4A70-B3AC-4085815BF16F}" dt="2023-08-11T19:39:10.401" v="1678"/>
          <ac:picMkLst>
            <pc:docMk/>
            <pc:sldMk cId="1079719949" sldId="259"/>
            <ac:picMk id="1026" creationId="{36888B8B-4079-D609-5085-ABC8DDF24D96}"/>
          </ac:picMkLst>
        </pc:picChg>
        <pc:picChg chg="add del mod">
          <ac:chgData name="Gomez, Jerica" userId="632e1751-da52-4f34-8095-ae94bfca7e31" providerId="ADAL" clId="{0C748A78-9F91-4A70-B3AC-4085815BF16F}" dt="2023-08-21T19:40:38.831" v="3668"/>
          <ac:picMkLst>
            <pc:docMk/>
            <pc:sldMk cId="1079719949" sldId="259"/>
            <ac:picMk id="1026" creationId="{A98007D6-D542-5557-F2DB-9DFF7C1ADCA7}"/>
          </ac:picMkLst>
        </pc:picChg>
        <pc:picChg chg="add del mod">
          <ac:chgData name="Gomez, Jerica" userId="632e1751-da52-4f34-8095-ae94bfca7e31" providerId="ADAL" clId="{0C748A78-9F91-4A70-B3AC-4085815BF16F}" dt="2023-08-21T19:40:42.077" v="3669" actId="478"/>
          <ac:picMkLst>
            <pc:docMk/>
            <pc:sldMk cId="1079719949" sldId="259"/>
            <ac:picMk id="1028" creationId="{E969E884-6C3E-6330-8316-D1E204F3F64E}"/>
          </ac:picMkLst>
        </pc:picChg>
        <pc:picChg chg="add del mod">
          <ac:chgData name="Gomez, Jerica" userId="632e1751-da52-4f34-8095-ae94bfca7e31" providerId="ADAL" clId="{0C748A78-9F91-4A70-B3AC-4085815BF16F}" dt="2023-08-11T19:39:12.716" v="1679" actId="478"/>
          <ac:picMkLst>
            <pc:docMk/>
            <pc:sldMk cId="1079719949" sldId="259"/>
            <ac:picMk id="2050" creationId="{FBF543BE-4363-BC6C-191A-1EEA2DE59A62}"/>
          </ac:picMkLst>
        </pc:picChg>
      </pc:sldChg>
      <pc:sldChg chg="addSp delSp modSp mod">
        <pc:chgData name="Gomez, Jerica" userId="632e1751-da52-4f34-8095-ae94bfca7e31" providerId="ADAL" clId="{0C748A78-9F91-4A70-B3AC-4085815BF16F}" dt="2023-08-30T13:31:00.483" v="5565" actId="20577"/>
        <pc:sldMkLst>
          <pc:docMk/>
          <pc:sldMk cId="34431642" sldId="1430"/>
        </pc:sldMkLst>
        <pc:spChg chg="del mod">
          <ac:chgData name="Gomez, Jerica" userId="632e1751-da52-4f34-8095-ae94bfca7e31" providerId="ADAL" clId="{0C748A78-9F91-4A70-B3AC-4085815BF16F}" dt="2023-08-30T13:30:51.679" v="5554" actId="478"/>
          <ac:spMkLst>
            <pc:docMk/>
            <pc:sldMk cId="34431642" sldId="1430"/>
            <ac:spMk id="2" creationId="{00000000-0000-0000-0000-000000000000}"/>
          </ac:spMkLst>
        </pc:spChg>
        <pc:spChg chg="add del mod">
          <ac:chgData name="Gomez, Jerica" userId="632e1751-da52-4f34-8095-ae94bfca7e31" providerId="ADAL" clId="{0C748A78-9F91-4A70-B3AC-4085815BF16F}" dt="2023-08-30T13:30:46.642" v="5553" actId="478"/>
          <ac:spMkLst>
            <pc:docMk/>
            <pc:sldMk cId="34431642" sldId="1430"/>
            <ac:spMk id="3" creationId="{1E6AB759-E67D-467E-4444-3C1EF6540D25}"/>
          </ac:spMkLst>
        </pc:spChg>
        <pc:spChg chg="mod">
          <ac:chgData name="Gomez, Jerica" userId="632e1751-da52-4f34-8095-ae94bfca7e31" providerId="ADAL" clId="{0C748A78-9F91-4A70-B3AC-4085815BF16F}" dt="2023-08-24T18:12:28.817" v="5533" actId="20577"/>
          <ac:spMkLst>
            <pc:docMk/>
            <pc:sldMk cId="34431642" sldId="1430"/>
            <ac:spMk id="4" creationId="{7BECB6D2-9055-4BFA-BF83-096F34140C28}"/>
          </ac:spMkLst>
        </pc:spChg>
        <pc:spChg chg="add mod">
          <ac:chgData name="Gomez, Jerica" userId="632e1751-da52-4f34-8095-ae94bfca7e31" providerId="ADAL" clId="{0C748A78-9F91-4A70-B3AC-4085815BF16F}" dt="2023-08-30T13:31:00.483" v="5565" actId="20577"/>
          <ac:spMkLst>
            <pc:docMk/>
            <pc:sldMk cId="34431642" sldId="1430"/>
            <ac:spMk id="6" creationId="{25415511-67C6-A529-A4BB-3C6824D65DC6}"/>
          </ac:spMkLst>
        </pc:spChg>
      </pc:sldChg>
      <pc:sldChg chg="modSp mod">
        <pc:chgData name="Gomez, Jerica" userId="632e1751-da52-4f34-8095-ae94bfca7e31" providerId="ADAL" clId="{0C748A78-9F91-4A70-B3AC-4085815BF16F}" dt="2023-08-17T17:26:35.270" v="3521" actId="20577"/>
        <pc:sldMkLst>
          <pc:docMk/>
          <pc:sldMk cId="2083717644" sldId="1650760890"/>
        </pc:sldMkLst>
        <pc:spChg chg="mod">
          <ac:chgData name="Gomez, Jerica" userId="632e1751-da52-4f34-8095-ae94bfca7e31" providerId="ADAL" clId="{0C748A78-9F91-4A70-B3AC-4085815BF16F}" dt="2023-08-17T17:26:35.270" v="3521" actId="20577"/>
          <ac:spMkLst>
            <pc:docMk/>
            <pc:sldMk cId="2083717644" sldId="1650760890"/>
            <ac:spMk id="6" creationId="{9D760B4C-5C45-CA06-54DA-A6423E0C4905}"/>
          </ac:spMkLst>
        </pc:spChg>
      </pc:sldChg>
      <pc:sldChg chg="addSp modSp mod modAnim">
        <pc:chgData name="Gomez, Jerica" userId="632e1751-da52-4f34-8095-ae94bfca7e31" providerId="ADAL" clId="{0C748A78-9F91-4A70-B3AC-4085815BF16F}" dt="2023-08-24T17:57:01.126" v="5431" actId="113"/>
        <pc:sldMkLst>
          <pc:docMk/>
          <pc:sldMk cId="678314065" sldId="1650760891"/>
        </pc:sldMkLst>
        <pc:spChg chg="mod">
          <ac:chgData name="Gomez, Jerica" userId="632e1751-da52-4f34-8095-ae94bfca7e31" providerId="ADAL" clId="{0C748A78-9F91-4A70-B3AC-4085815BF16F}" dt="2023-08-24T17:57:01.126" v="5431" actId="113"/>
          <ac:spMkLst>
            <pc:docMk/>
            <pc:sldMk cId="678314065" sldId="1650760891"/>
            <ac:spMk id="3" creationId="{B006F19B-16F0-AC51-9F3C-2ED3C6D8BDB0}"/>
          </ac:spMkLst>
        </pc:spChg>
        <pc:spChg chg="mod">
          <ac:chgData name="Gomez, Jerica" userId="632e1751-da52-4f34-8095-ae94bfca7e31" providerId="ADAL" clId="{0C748A78-9F91-4A70-B3AC-4085815BF16F}" dt="2023-08-14T13:15:38.384" v="1922" actId="113"/>
          <ac:spMkLst>
            <pc:docMk/>
            <pc:sldMk cId="678314065" sldId="1650760891"/>
            <ac:spMk id="4" creationId="{A428EA15-6BE4-114C-EC7A-6566A4949AA4}"/>
          </ac:spMkLst>
        </pc:spChg>
        <pc:picChg chg="add mod">
          <ac:chgData name="Gomez, Jerica" userId="632e1751-da52-4f34-8095-ae94bfca7e31" providerId="ADAL" clId="{0C748A78-9F91-4A70-B3AC-4085815BF16F}" dt="2023-08-10T19:25:54.407" v="1108" actId="1076"/>
          <ac:picMkLst>
            <pc:docMk/>
            <pc:sldMk cId="678314065" sldId="1650760891"/>
            <ac:picMk id="6" creationId="{CB85ED84-62B8-EDFE-58A7-05BC4CEBC13E}"/>
          </ac:picMkLst>
        </pc:picChg>
      </pc:sldChg>
      <pc:sldChg chg="modSp mod">
        <pc:chgData name="Gomez, Jerica" userId="632e1751-da52-4f34-8095-ae94bfca7e31" providerId="ADAL" clId="{0C748A78-9F91-4A70-B3AC-4085815BF16F}" dt="2023-08-24T17:57:22.594" v="5433" actId="113"/>
        <pc:sldMkLst>
          <pc:docMk/>
          <pc:sldMk cId="4243999774" sldId="1650760892"/>
        </pc:sldMkLst>
        <pc:spChg chg="mod">
          <ac:chgData name="Gomez, Jerica" userId="632e1751-da52-4f34-8095-ae94bfca7e31" providerId="ADAL" clId="{0C748A78-9F91-4A70-B3AC-4085815BF16F}" dt="2023-08-24T17:57:22.594" v="5433" actId="113"/>
          <ac:spMkLst>
            <pc:docMk/>
            <pc:sldMk cId="4243999774" sldId="1650760892"/>
            <ac:spMk id="3" creationId="{6FC0BBFF-FB45-AA35-83C2-7FDCCFF6F446}"/>
          </ac:spMkLst>
        </pc:spChg>
        <pc:spChg chg="mod">
          <ac:chgData name="Gomez, Jerica" userId="632e1751-da52-4f34-8095-ae94bfca7e31" providerId="ADAL" clId="{0C748A78-9F91-4A70-B3AC-4085815BF16F}" dt="2023-08-23T18:08:50.553" v="4221" actId="20577"/>
          <ac:spMkLst>
            <pc:docMk/>
            <pc:sldMk cId="4243999774" sldId="1650760892"/>
            <ac:spMk id="4" creationId="{28BCEF5F-2DE1-5395-64BB-1DE04756C31F}"/>
          </ac:spMkLst>
        </pc:spChg>
      </pc:sldChg>
      <pc:sldChg chg="del">
        <pc:chgData name="Gomez, Jerica" userId="632e1751-da52-4f34-8095-ae94bfca7e31" providerId="ADAL" clId="{0C748A78-9F91-4A70-B3AC-4085815BF16F}" dt="2023-08-10T18:38:42.550" v="803" actId="47"/>
        <pc:sldMkLst>
          <pc:docMk/>
          <pc:sldMk cId="2888377564" sldId="1650760894"/>
        </pc:sldMkLst>
      </pc:sldChg>
      <pc:sldChg chg="addSp delSp modSp mod">
        <pc:chgData name="Gomez, Jerica" userId="632e1751-da52-4f34-8095-ae94bfca7e31" providerId="ADAL" clId="{0C748A78-9F91-4A70-B3AC-4085815BF16F}" dt="2023-08-24T19:11:33.387" v="5546" actId="11530"/>
        <pc:sldMkLst>
          <pc:docMk/>
          <pc:sldMk cId="1625517839" sldId="1650760902"/>
        </pc:sldMkLst>
        <pc:spChg chg="add del mod">
          <ac:chgData name="Gomez, Jerica" userId="632e1751-da52-4f34-8095-ae94bfca7e31" providerId="ADAL" clId="{0C748A78-9F91-4A70-B3AC-4085815BF16F}" dt="2023-08-24T19:09:38.490" v="5536" actId="478"/>
          <ac:spMkLst>
            <pc:docMk/>
            <pc:sldMk cId="1625517839" sldId="1650760902"/>
            <ac:spMk id="6" creationId="{AEAE8B07-2084-EEB6-0CB3-0A1615F20F5E}"/>
          </ac:spMkLst>
        </pc:spChg>
        <pc:spChg chg="add mod">
          <ac:chgData name="Gomez, Jerica" userId="632e1751-da52-4f34-8095-ae94bfca7e31" providerId="ADAL" clId="{0C748A78-9F91-4A70-B3AC-4085815BF16F}" dt="2023-08-24T19:11:33.387" v="5546" actId="11530"/>
          <ac:spMkLst>
            <pc:docMk/>
            <pc:sldMk cId="1625517839" sldId="1650760902"/>
            <ac:spMk id="7" creationId="{E00E6BB4-A179-BC0A-F62A-CA219E338B4D}"/>
          </ac:spMkLst>
        </pc:spChg>
        <pc:spChg chg="add del">
          <ac:chgData name="Gomez, Jerica" userId="632e1751-da52-4f34-8095-ae94bfca7e31" providerId="ADAL" clId="{0C748A78-9F91-4A70-B3AC-4085815BF16F}" dt="2023-08-24T19:11:12.590" v="5544" actId="478"/>
          <ac:spMkLst>
            <pc:docMk/>
            <pc:sldMk cId="1625517839" sldId="1650760902"/>
            <ac:spMk id="8" creationId="{02AC0EF9-DDF2-D589-4BCA-FF3F098CC941}"/>
          </ac:spMkLst>
        </pc:spChg>
        <pc:spChg chg="mod">
          <ac:chgData name="Gomez, Jerica" userId="632e1751-da52-4f34-8095-ae94bfca7e31" providerId="ADAL" clId="{0C748A78-9F91-4A70-B3AC-4085815BF16F}" dt="2023-08-24T17:23:57.150" v="5420" actId="20577"/>
          <ac:spMkLst>
            <pc:docMk/>
            <pc:sldMk cId="1625517839" sldId="1650760902"/>
            <ac:spMk id="11" creationId="{BCCA402C-035F-99F3-EAE6-177EED337AA3}"/>
          </ac:spMkLst>
        </pc:spChg>
        <pc:spChg chg="mod">
          <ac:chgData name="Gomez, Jerica" userId="632e1751-da52-4f34-8095-ae94bfca7e31" providerId="ADAL" clId="{0C748A78-9F91-4A70-B3AC-4085815BF16F}" dt="2023-08-23T17:42:04.172" v="4157" actId="1076"/>
          <ac:spMkLst>
            <pc:docMk/>
            <pc:sldMk cId="1625517839" sldId="1650760902"/>
            <ac:spMk id="13" creationId="{71C2797B-83EF-924A-E706-2A8ADFD0415A}"/>
          </ac:spMkLst>
        </pc:spChg>
        <pc:picChg chg="add mod modCrop">
          <ac:chgData name="Gomez, Jerica" userId="632e1751-da52-4f34-8095-ae94bfca7e31" providerId="ADAL" clId="{0C748A78-9F91-4A70-B3AC-4085815BF16F}" dt="2023-08-14T13:25:31.212" v="1965" actId="1076"/>
          <ac:picMkLst>
            <pc:docMk/>
            <pc:sldMk cId="1625517839" sldId="1650760902"/>
            <ac:picMk id="15" creationId="{F34A2F82-B166-29B9-11BF-525BC540E66D}"/>
          </ac:picMkLst>
        </pc:picChg>
      </pc:sldChg>
      <pc:sldChg chg="modSp mod ord">
        <pc:chgData name="Gomez, Jerica" userId="632e1751-da52-4f34-8095-ae94bfca7e31" providerId="ADAL" clId="{0C748A78-9F91-4A70-B3AC-4085815BF16F}" dt="2023-08-30T13:31:54.586" v="5567" actId="20577"/>
        <pc:sldMkLst>
          <pc:docMk/>
          <pc:sldMk cId="1601849351" sldId="1650760903"/>
        </pc:sldMkLst>
        <pc:spChg chg="mod">
          <ac:chgData name="Gomez, Jerica" userId="632e1751-da52-4f34-8095-ae94bfca7e31" providerId="ADAL" clId="{0C748A78-9F91-4A70-B3AC-4085815BF16F}" dt="2023-08-30T13:31:54.586" v="5567" actId="20577"/>
          <ac:spMkLst>
            <pc:docMk/>
            <pc:sldMk cId="1601849351" sldId="1650760903"/>
            <ac:spMk id="3" creationId="{FA94F9C1-C668-B822-4D2D-CFA11C22E74E}"/>
          </ac:spMkLst>
        </pc:spChg>
        <pc:graphicFrameChg chg="mod">
          <ac:chgData name="Gomez, Jerica" userId="632e1751-da52-4f34-8095-ae94bfca7e31" providerId="ADAL" clId="{0C748A78-9F91-4A70-B3AC-4085815BF16F}" dt="2023-08-23T17:42:45.481" v="4190" actId="20577"/>
          <ac:graphicFrameMkLst>
            <pc:docMk/>
            <pc:sldMk cId="1601849351" sldId="1650760903"/>
            <ac:graphicFrameMk id="7" creationId="{6085D54D-9FF6-2037-CC6E-2C6A12D9EE0A}"/>
          </ac:graphicFrameMkLst>
        </pc:graphicFrameChg>
      </pc:sldChg>
      <pc:sldChg chg="modSp mod">
        <pc:chgData name="Gomez, Jerica" userId="632e1751-da52-4f34-8095-ae94bfca7e31" providerId="ADAL" clId="{0C748A78-9F91-4A70-B3AC-4085815BF16F}" dt="2023-08-24T17:58:03.586" v="5441" actId="20577"/>
        <pc:sldMkLst>
          <pc:docMk/>
          <pc:sldMk cId="4055186168" sldId="1650760905"/>
        </pc:sldMkLst>
        <pc:spChg chg="mod">
          <ac:chgData name="Gomez, Jerica" userId="632e1751-da52-4f34-8095-ae94bfca7e31" providerId="ADAL" clId="{0C748A78-9F91-4A70-B3AC-4085815BF16F}" dt="2023-08-24T17:58:03.586" v="5441" actId="20577"/>
          <ac:spMkLst>
            <pc:docMk/>
            <pc:sldMk cId="4055186168" sldId="1650760905"/>
            <ac:spMk id="6" creationId="{176F7918-8F34-C963-59FD-876038034A80}"/>
          </ac:spMkLst>
        </pc:spChg>
      </pc:sldChg>
      <pc:sldChg chg="modSp mod">
        <pc:chgData name="Gomez, Jerica" userId="632e1751-da52-4f34-8095-ae94bfca7e31" providerId="ADAL" clId="{0C748A78-9F91-4A70-B3AC-4085815BF16F}" dt="2023-08-24T17:57:13.674" v="5432" actId="113"/>
        <pc:sldMkLst>
          <pc:docMk/>
          <pc:sldMk cId="641613114" sldId="1650760907"/>
        </pc:sldMkLst>
        <pc:spChg chg="mod">
          <ac:chgData name="Gomez, Jerica" userId="632e1751-da52-4f34-8095-ae94bfca7e31" providerId="ADAL" clId="{0C748A78-9F91-4A70-B3AC-4085815BF16F}" dt="2023-08-24T17:57:13.674" v="5432" actId="113"/>
          <ac:spMkLst>
            <pc:docMk/>
            <pc:sldMk cId="641613114" sldId="1650760907"/>
            <ac:spMk id="3" creationId="{6FC0BBFF-FB45-AA35-83C2-7FDCCFF6F446}"/>
          </ac:spMkLst>
        </pc:spChg>
        <pc:spChg chg="mod">
          <ac:chgData name="Gomez, Jerica" userId="632e1751-da52-4f34-8095-ae94bfca7e31" providerId="ADAL" clId="{0C748A78-9F91-4A70-B3AC-4085815BF16F}" dt="2023-08-23T22:55:00.129" v="4918" actId="20577"/>
          <ac:spMkLst>
            <pc:docMk/>
            <pc:sldMk cId="641613114" sldId="1650760907"/>
            <ac:spMk id="4" creationId="{28BCEF5F-2DE1-5395-64BB-1DE04756C31F}"/>
          </ac:spMkLst>
        </pc:spChg>
      </pc:sldChg>
      <pc:sldChg chg="addSp delSp modSp new mod">
        <pc:chgData name="Gomez, Jerica" userId="632e1751-da52-4f34-8095-ae94bfca7e31" providerId="ADAL" clId="{0C748A78-9F91-4A70-B3AC-4085815BF16F}" dt="2023-08-14T16:56:07.192" v="3099" actId="20577"/>
        <pc:sldMkLst>
          <pc:docMk/>
          <pc:sldMk cId="3355237404" sldId="1650760908"/>
        </pc:sldMkLst>
        <pc:spChg chg="mod">
          <ac:chgData name="Gomez, Jerica" userId="632e1751-da52-4f34-8095-ae94bfca7e31" providerId="ADAL" clId="{0C748A78-9F91-4A70-B3AC-4085815BF16F}" dt="2023-08-09T15:12:37.582" v="42" actId="20577"/>
          <ac:spMkLst>
            <pc:docMk/>
            <pc:sldMk cId="3355237404" sldId="1650760908"/>
            <ac:spMk id="2" creationId="{EC18C778-311C-C128-BA18-DD4E7CA36C1F}"/>
          </ac:spMkLst>
        </pc:spChg>
        <pc:spChg chg="mod">
          <ac:chgData name="Gomez, Jerica" userId="632e1751-da52-4f34-8095-ae94bfca7e31" providerId="ADAL" clId="{0C748A78-9F91-4A70-B3AC-4085815BF16F}" dt="2023-08-14T16:56:07.192" v="3099" actId="20577"/>
          <ac:spMkLst>
            <pc:docMk/>
            <pc:sldMk cId="3355237404" sldId="1650760908"/>
            <ac:spMk id="3" creationId="{A96D14A3-AAB9-C973-F61D-B08ED55AD31A}"/>
          </ac:spMkLst>
        </pc:spChg>
        <pc:spChg chg="del">
          <ac:chgData name="Gomez, Jerica" userId="632e1751-da52-4f34-8095-ae94bfca7e31" providerId="ADAL" clId="{0C748A78-9F91-4A70-B3AC-4085815BF16F}" dt="2023-08-09T15:16:29.342" v="77" actId="478"/>
          <ac:spMkLst>
            <pc:docMk/>
            <pc:sldMk cId="3355237404" sldId="1650760908"/>
            <ac:spMk id="6" creationId="{DE7A3054-7AFA-BBDF-9B76-6EED048D02FA}"/>
          </ac:spMkLst>
        </pc:spChg>
        <pc:spChg chg="add del">
          <ac:chgData name="Gomez, Jerica" userId="632e1751-da52-4f34-8095-ae94bfca7e31" providerId="ADAL" clId="{0C748A78-9F91-4A70-B3AC-4085815BF16F}" dt="2023-08-09T17:25:14.725" v="98" actId="22"/>
          <ac:spMkLst>
            <pc:docMk/>
            <pc:sldMk cId="3355237404" sldId="1650760908"/>
            <ac:spMk id="9" creationId="{E342DBF6-718F-7CB7-93B8-5692D544CB46}"/>
          </ac:spMkLst>
        </pc:spChg>
        <pc:spChg chg="add">
          <ac:chgData name="Gomez, Jerica" userId="632e1751-da52-4f34-8095-ae94bfca7e31" providerId="ADAL" clId="{0C748A78-9F91-4A70-B3AC-4085815BF16F}" dt="2023-08-09T17:25:34.280" v="100" actId="22"/>
          <ac:spMkLst>
            <pc:docMk/>
            <pc:sldMk cId="3355237404" sldId="1650760908"/>
            <ac:spMk id="11" creationId="{07ECA114-D313-9B2E-49A3-5742D8076AEE}"/>
          </ac:spMkLst>
        </pc:spChg>
        <pc:graphicFrameChg chg="add mod modGraphic">
          <ac:chgData name="Gomez, Jerica" userId="632e1751-da52-4f34-8095-ae94bfca7e31" providerId="ADAL" clId="{0C748A78-9F91-4A70-B3AC-4085815BF16F}" dt="2023-08-10T19:55:54.232" v="1357" actId="12269"/>
          <ac:graphicFrameMkLst>
            <pc:docMk/>
            <pc:sldMk cId="3355237404" sldId="1650760908"/>
            <ac:graphicFrameMk id="7" creationId="{BC83F7BF-2F73-1DAF-6F1E-390DE0C8D64E}"/>
          </ac:graphicFrameMkLst>
        </pc:graphicFrameChg>
      </pc:sldChg>
      <pc:sldChg chg="addSp delSp modSp new mod modClrScheme chgLayout">
        <pc:chgData name="Gomez, Jerica" userId="632e1751-da52-4f34-8095-ae94bfca7e31" providerId="ADAL" clId="{0C748A78-9F91-4A70-B3AC-4085815BF16F}" dt="2023-08-24T17:58:24.612" v="5454" actId="20577"/>
        <pc:sldMkLst>
          <pc:docMk/>
          <pc:sldMk cId="2833195315" sldId="1650760909"/>
        </pc:sldMkLst>
        <pc:spChg chg="mod">
          <ac:chgData name="Gomez, Jerica" userId="632e1751-da52-4f34-8095-ae94bfca7e31" providerId="ADAL" clId="{0C748A78-9F91-4A70-B3AC-4085815BF16F}" dt="2023-08-21T15:47:23.437" v="3643" actId="20577"/>
          <ac:spMkLst>
            <pc:docMk/>
            <pc:sldMk cId="2833195315" sldId="1650760909"/>
            <ac:spMk id="2" creationId="{00000000-0000-0000-0000-000000000000}"/>
          </ac:spMkLst>
        </pc:spChg>
        <pc:spChg chg="del mod ord">
          <ac:chgData name="Gomez, Jerica" userId="632e1751-da52-4f34-8095-ae94bfca7e31" providerId="ADAL" clId="{0C748A78-9F91-4A70-B3AC-4085815BF16F}" dt="2023-08-10T16:12:10.293" v="114" actId="700"/>
          <ac:spMkLst>
            <pc:docMk/>
            <pc:sldMk cId="2833195315" sldId="1650760909"/>
            <ac:spMk id="2" creationId="{610D3106-D63B-0677-D41C-9DE3D1112F2D}"/>
          </ac:spMkLst>
        </pc:spChg>
        <pc:spChg chg="mod ord">
          <ac:chgData name="Gomez, Jerica" userId="632e1751-da52-4f34-8095-ae94bfca7e31" providerId="ADAL" clId="{0C748A78-9F91-4A70-B3AC-4085815BF16F}" dt="2023-08-10T16:12:10.293" v="114" actId="700"/>
          <ac:spMkLst>
            <pc:docMk/>
            <pc:sldMk cId="2833195315" sldId="1650760909"/>
            <ac:spMk id="3" creationId="{DDF23399-4C08-F2D7-5A8A-A50BF66C3CBB}"/>
          </ac:spMkLst>
        </pc:spChg>
        <pc:spChg chg="add mod ord">
          <ac:chgData name="Gomez, Jerica" userId="632e1751-da52-4f34-8095-ae94bfca7e31" providerId="ADAL" clId="{0C748A78-9F91-4A70-B3AC-4085815BF16F}" dt="2023-08-10T16:12:10.293" v="114" actId="700"/>
          <ac:spMkLst>
            <pc:docMk/>
            <pc:sldMk cId="2833195315" sldId="1650760909"/>
            <ac:spMk id="4" creationId="{81F4B61D-AADB-8CE8-FD0C-E1E6A7ED5B33}"/>
          </ac:spMkLst>
        </pc:spChg>
        <pc:spChg chg="add mod ord">
          <ac:chgData name="Gomez, Jerica" userId="632e1751-da52-4f34-8095-ae94bfca7e31" providerId="ADAL" clId="{0C748A78-9F91-4A70-B3AC-4085815BF16F}" dt="2023-08-10T19:44:46.178" v="1303" actId="20577"/>
          <ac:spMkLst>
            <pc:docMk/>
            <pc:sldMk cId="2833195315" sldId="1650760909"/>
            <ac:spMk id="5" creationId="{21F3D8D6-5FE1-2AFF-55F3-5436CDCA2FC1}"/>
          </ac:spMkLst>
        </pc:spChg>
        <pc:spChg chg="add mod ord">
          <ac:chgData name="Gomez, Jerica" userId="632e1751-da52-4f34-8095-ae94bfca7e31" providerId="ADAL" clId="{0C748A78-9F91-4A70-B3AC-4085815BF16F}" dt="2023-08-10T17:39:23.269" v="756" actId="255"/>
          <ac:spMkLst>
            <pc:docMk/>
            <pc:sldMk cId="2833195315" sldId="1650760909"/>
            <ac:spMk id="6" creationId="{2A6944D6-4F84-75CE-C6E6-C7D390AE0CAB}"/>
          </ac:spMkLst>
        </pc:spChg>
        <pc:spChg chg="add del mod ord">
          <ac:chgData name="Gomez, Jerica" userId="632e1751-da52-4f34-8095-ae94bfca7e31" providerId="ADAL" clId="{0C748A78-9F91-4A70-B3AC-4085815BF16F}" dt="2023-08-10T16:12:40.803" v="126"/>
          <ac:spMkLst>
            <pc:docMk/>
            <pc:sldMk cId="2833195315" sldId="1650760909"/>
            <ac:spMk id="7" creationId="{A3FDAD5D-4311-813C-1898-1033F76E82BD}"/>
          </ac:spMkLst>
        </pc:spChg>
        <pc:spChg chg="add del mod ord">
          <ac:chgData name="Gomez, Jerica" userId="632e1751-da52-4f34-8095-ae94bfca7e31" providerId="ADAL" clId="{0C748A78-9F91-4A70-B3AC-4085815BF16F}" dt="2023-08-10T17:00:51.506" v="147" actId="478"/>
          <ac:spMkLst>
            <pc:docMk/>
            <pc:sldMk cId="2833195315" sldId="1650760909"/>
            <ac:spMk id="8" creationId="{CF654A69-BED2-AE97-D508-1CF653928D54}"/>
          </ac:spMkLst>
        </pc:spChg>
        <pc:spChg chg="add del mod">
          <ac:chgData name="Gomez, Jerica" userId="632e1751-da52-4f34-8095-ae94bfca7e31" providerId="ADAL" clId="{0C748A78-9F91-4A70-B3AC-4085815BF16F}" dt="2023-08-10T17:00:51.292" v="146" actId="478"/>
          <ac:spMkLst>
            <pc:docMk/>
            <pc:sldMk cId="2833195315" sldId="1650760909"/>
            <ac:spMk id="10" creationId="{266C7F6A-C287-EF8F-4350-0DC3D6A0E609}"/>
          </ac:spMkLst>
        </pc:spChg>
        <pc:graphicFrameChg chg="add del mod modGraphic">
          <ac:chgData name="Gomez, Jerica" userId="632e1751-da52-4f34-8095-ae94bfca7e31" providerId="ADAL" clId="{0C748A78-9F91-4A70-B3AC-4085815BF16F}" dt="2023-08-10T17:00:46.233" v="143" actId="1032"/>
          <ac:graphicFrameMkLst>
            <pc:docMk/>
            <pc:sldMk cId="2833195315" sldId="1650760909"/>
            <ac:graphicFrameMk id="11" creationId="{90120A70-52CC-31EB-0B99-C60DDC9DA482}"/>
          </ac:graphicFrameMkLst>
        </pc:graphicFrameChg>
        <pc:graphicFrameChg chg="add del mod modGraphic">
          <ac:chgData name="Gomez, Jerica" userId="632e1751-da52-4f34-8095-ae94bfca7e31" providerId="ADAL" clId="{0C748A78-9F91-4A70-B3AC-4085815BF16F}" dt="2023-08-24T17:58:24.612" v="5454" actId="20577"/>
          <ac:graphicFrameMkLst>
            <pc:docMk/>
            <pc:sldMk cId="2833195315" sldId="1650760909"/>
            <ac:graphicFrameMk id="12" creationId="{B0302662-16A0-E022-5E28-4C874BB0DC27}"/>
          </ac:graphicFrameMkLst>
        </pc:graphicFrameChg>
        <pc:picChg chg="add del mod">
          <ac:chgData name="Gomez, Jerica" userId="632e1751-da52-4f34-8095-ae94bfca7e31" providerId="ADAL" clId="{0C748A78-9F91-4A70-B3AC-4085815BF16F}" dt="2023-08-10T16:57:57.154" v="129" actId="478"/>
          <ac:picMkLst>
            <pc:docMk/>
            <pc:sldMk cId="2833195315" sldId="1650760909"/>
            <ac:picMk id="9" creationId="{A8B25501-A6B2-BDA9-539B-3539A437C95D}"/>
          </ac:picMkLst>
        </pc:picChg>
      </pc:sldChg>
      <pc:sldChg chg="addSp delSp modSp new mod setBg">
        <pc:chgData name="Gomez, Jerica" userId="632e1751-da52-4f34-8095-ae94bfca7e31" providerId="ADAL" clId="{0C748A78-9F91-4A70-B3AC-4085815BF16F}" dt="2023-08-24T18:11:33.451" v="5516" actId="1076"/>
        <pc:sldMkLst>
          <pc:docMk/>
          <pc:sldMk cId="181854482" sldId="1650760910"/>
        </pc:sldMkLst>
        <pc:spChg chg="del mod">
          <ac:chgData name="Gomez, Jerica" userId="632e1751-da52-4f34-8095-ae94bfca7e31" providerId="ADAL" clId="{0C748A78-9F91-4A70-B3AC-4085815BF16F}" dt="2023-08-23T17:39:10.149" v="4113" actId="478"/>
          <ac:spMkLst>
            <pc:docMk/>
            <pc:sldMk cId="181854482" sldId="1650760910"/>
            <ac:spMk id="2" creationId="{23533022-D8AD-F905-5561-A90117D7FF01}"/>
          </ac:spMkLst>
        </pc:spChg>
        <pc:spChg chg="del mod">
          <ac:chgData name="Gomez, Jerica" userId="632e1751-da52-4f34-8095-ae94bfca7e31" providerId="ADAL" clId="{0C748A78-9F91-4A70-B3AC-4085815BF16F}" dt="2023-08-14T13:05:02.799" v="1814" actId="478"/>
          <ac:spMkLst>
            <pc:docMk/>
            <pc:sldMk cId="181854482" sldId="1650760910"/>
            <ac:spMk id="3" creationId="{124FF584-3022-BABB-121E-6F4324D422B3}"/>
          </ac:spMkLst>
        </pc:spChg>
        <pc:spChg chg="del mod">
          <ac:chgData name="Gomez, Jerica" userId="632e1751-da52-4f34-8095-ae94bfca7e31" providerId="ADAL" clId="{0C748A78-9F91-4A70-B3AC-4085815BF16F}" dt="2023-08-23T17:39:10.149" v="4113" actId="478"/>
          <ac:spMkLst>
            <pc:docMk/>
            <pc:sldMk cId="181854482" sldId="1650760910"/>
            <ac:spMk id="4" creationId="{38153B55-B8A8-014B-6410-AE897C1E0241}"/>
          </ac:spMkLst>
        </pc:spChg>
        <pc:spChg chg="del">
          <ac:chgData name="Gomez, Jerica" userId="632e1751-da52-4f34-8095-ae94bfca7e31" providerId="ADAL" clId="{0C748A78-9F91-4A70-B3AC-4085815BF16F}" dt="2023-08-23T17:39:10.149" v="4113" actId="478"/>
          <ac:spMkLst>
            <pc:docMk/>
            <pc:sldMk cId="181854482" sldId="1650760910"/>
            <ac:spMk id="5" creationId="{B7C05092-23C5-09E1-975F-DC19D0E189EE}"/>
          </ac:spMkLst>
        </pc:spChg>
        <pc:spChg chg="del mod">
          <ac:chgData name="Gomez, Jerica" userId="632e1751-da52-4f34-8095-ae94bfca7e31" providerId="ADAL" clId="{0C748A78-9F91-4A70-B3AC-4085815BF16F}" dt="2023-08-14T12:58:48.251" v="1759" actId="478"/>
          <ac:spMkLst>
            <pc:docMk/>
            <pc:sldMk cId="181854482" sldId="1650760910"/>
            <ac:spMk id="6" creationId="{777FD8A6-8550-387D-172F-CB8C9F3D66E0}"/>
          </ac:spMkLst>
        </pc:spChg>
        <pc:spChg chg="add del mod">
          <ac:chgData name="Gomez, Jerica" userId="632e1751-da52-4f34-8095-ae94bfca7e31" providerId="ADAL" clId="{0C748A78-9F91-4A70-B3AC-4085815BF16F}" dt="2023-08-23T17:39:10.149" v="4113" actId="478"/>
          <ac:spMkLst>
            <pc:docMk/>
            <pc:sldMk cId="181854482" sldId="1650760910"/>
            <ac:spMk id="7" creationId="{8172142C-A83E-F370-5238-79522200C032}"/>
          </ac:spMkLst>
        </pc:spChg>
        <pc:spChg chg="add del mod">
          <ac:chgData name="Gomez, Jerica" userId="632e1751-da52-4f34-8095-ae94bfca7e31" providerId="ADAL" clId="{0C748A78-9F91-4A70-B3AC-4085815BF16F}" dt="2023-08-23T17:39:10.149" v="4113" actId="478"/>
          <ac:spMkLst>
            <pc:docMk/>
            <pc:sldMk cId="181854482" sldId="1650760910"/>
            <ac:spMk id="8" creationId="{A74D9944-657A-7E3D-0D6C-F3001EA9709E}"/>
          </ac:spMkLst>
        </pc:spChg>
        <pc:spChg chg="add del mod">
          <ac:chgData name="Gomez, Jerica" userId="632e1751-da52-4f34-8095-ae94bfca7e31" providerId="ADAL" clId="{0C748A78-9F91-4A70-B3AC-4085815BF16F}" dt="2023-08-14T13:05:07.538" v="1815" actId="478"/>
          <ac:spMkLst>
            <pc:docMk/>
            <pc:sldMk cId="181854482" sldId="1650760910"/>
            <ac:spMk id="9" creationId="{D7C77781-02D7-B745-03F3-256A70F2C14C}"/>
          </ac:spMkLst>
        </pc:spChg>
        <pc:spChg chg="mod">
          <ac:chgData name="Gomez, Jerica" userId="632e1751-da52-4f34-8095-ae94bfca7e31" providerId="ADAL" clId="{0C748A78-9F91-4A70-B3AC-4085815BF16F}" dt="2023-08-23T17:32:17.349" v="3945"/>
          <ac:spMkLst>
            <pc:docMk/>
            <pc:sldMk cId="181854482" sldId="1650760910"/>
            <ac:spMk id="10" creationId="{D38416CD-F240-8A9F-12F0-8AE32710B9CD}"/>
          </ac:spMkLst>
        </pc:spChg>
        <pc:spChg chg="mod">
          <ac:chgData name="Gomez, Jerica" userId="632e1751-da52-4f34-8095-ae94bfca7e31" providerId="ADAL" clId="{0C748A78-9F91-4A70-B3AC-4085815BF16F}" dt="2023-08-23T17:32:17.349" v="3945"/>
          <ac:spMkLst>
            <pc:docMk/>
            <pc:sldMk cId="181854482" sldId="1650760910"/>
            <ac:spMk id="11" creationId="{4B8DFEF0-5EBA-2610-211C-254DFC046993}"/>
          </ac:spMkLst>
        </pc:spChg>
        <pc:spChg chg="add del mod">
          <ac:chgData name="Gomez, Jerica" userId="632e1751-da52-4f34-8095-ae94bfca7e31" providerId="ADAL" clId="{0C748A78-9F91-4A70-B3AC-4085815BF16F}" dt="2023-08-23T17:39:10.149" v="4113" actId="478"/>
          <ac:spMkLst>
            <pc:docMk/>
            <pc:sldMk cId="181854482" sldId="1650760910"/>
            <ac:spMk id="12" creationId="{989AE55E-87B7-7587-E99F-86B27AEFB57C}"/>
          </ac:spMkLst>
        </pc:spChg>
        <pc:spChg chg="add del mod">
          <ac:chgData name="Gomez, Jerica" userId="632e1751-da52-4f34-8095-ae94bfca7e31" providerId="ADAL" clId="{0C748A78-9F91-4A70-B3AC-4085815BF16F}" dt="2023-08-23T17:39:10.149" v="4113" actId="478"/>
          <ac:spMkLst>
            <pc:docMk/>
            <pc:sldMk cId="181854482" sldId="1650760910"/>
            <ac:spMk id="13" creationId="{CCB68CD6-A09D-56CD-1C64-0C6922EB2F27}"/>
          </ac:spMkLst>
        </pc:spChg>
        <pc:spChg chg="add del mod">
          <ac:chgData name="Gomez, Jerica" userId="632e1751-da52-4f34-8095-ae94bfca7e31" providerId="ADAL" clId="{0C748A78-9F91-4A70-B3AC-4085815BF16F}" dt="2023-08-23T17:39:10.149" v="4113" actId="478"/>
          <ac:spMkLst>
            <pc:docMk/>
            <pc:sldMk cId="181854482" sldId="1650760910"/>
            <ac:spMk id="14" creationId="{8C91034B-EC11-775F-00AB-1F4D933ACB0A}"/>
          </ac:spMkLst>
        </pc:spChg>
        <pc:spChg chg="add del mod">
          <ac:chgData name="Gomez, Jerica" userId="632e1751-da52-4f34-8095-ae94bfca7e31" providerId="ADAL" clId="{0C748A78-9F91-4A70-B3AC-4085815BF16F}" dt="2023-08-23T17:39:10.149" v="4113" actId="478"/>
          <ac:spMkLst>
            <pc:docMk/>
            <pc:sldMk cId="181854482" sldId="1650760910"/>
            <ac:spMk id="15" creationId="{CF2561EB-618C-FCFE-4733-DD24A8206F96}"/>
          </ac:spMkLst>
        </pc:spChg>
        <pc:spChg chg="add del mod">
          <ac:chgData name="Gomez, Jerica" userId="632e1751-da52-4f34-8095-ae94bfca7e31" providerId="ADAL" clId="{0C748A78-9F91-4A70-B3AC-4085815BF16F}" dt="2023-08-23T17:39:10.149" v="4113" actId="478"/>
          <ac:spMkLst>
            <pc:docMk/>
            <pc:sldMk cId="181854482" sldId="1650760910"/>
            <ac:spMk id="17" creationId="{CC961086-5E77-82DA-C2DB-282E0ACF8741}"/>
          </ac:spMkLst>
        </pc:spChg>
        <pc:spChg chg="add mod">
          <ac:chgData name="Gomez, Jerica" userId="632e1751-da52-4f34-8095-ae94bfca7e31" providerId="ADAL" clId="{0C748A78-9F91-4A70-B3AC-4085815BF16F}" dt="2023-08-23T17:39:10.149" v="4113" actId="478"/>
          <ac:spMkLst>
            <pc:docMk/>
            <pc:sldMk cId="181854482" sldId="1650760910"/>
            <ac:spMk id="19" creationId="{805DD806-5982-01F8-FCA9-29643D61246A}"/>
          </ac:spMkLst>
        </pc:spChg>
        <pc:spChg chg="add mod">
          <ac:chgData name="Gomez, Jerica" userId="632e1751-da52-4f34-8095-ae94bfca7e31" providerId="ADAL" clId="{0C748A78-9F91-4A70-B3AC-4085815BF16F}" dt="2023-08-23T17:39:11.808" v="4114"/>
          <ac:spMkLst>
            <pc:docMk/>
            <pc:sldMk cId="181854482" sldId="1650760910"/>
            <ac:spMk id="20" creationId="{4CA83BD4-02BB-43ED-3C73-48147AB1F149}"/>
          </ac:spMkLst>
        </pc:spChg>
        <pc:spChg chg="add mod">
          <ac:chgData name="Gomez, Jerica" userId="632e1751-da52-4f34-8095-ae94bfca7e31" providerId="ADAL" clId="{0C748A78-9F91-4A70-B3AC-4085815BF16F}" dt="2023-08-23T17:39:11.808" v="4114"/>
          <ac:spMkLst>
            <pc:docMk/>
            <pc:sldMk cId="181854482" sldId="1650760910"/>
            <ac:spMk id="22" creationId="{13668053-C1A2-500E-9656-AE7A88313A86}"/>
          </ac:spMkLst>
        </pc:spChg>
        <pc:spChg chg="add mod">
          <ac:chgData name="Gomez, Jerica" userId="632e1751-da52-4f34-8095-ae94bfca7e31" providerId="ADAL" clId="{0C748A78-9F91-4A70-B3AC-4085815BF16F}" dt="2023-08-23T17:39:51.771" v="4121" actId="2711"/>
          <ac:spMkLst>
            <pc:docMk/>
            <pc:sldMk cId="181854482" sldId="1650760910"/>
            <ac:spMk id="23" creationId="{6965B0E8-6E5C-5BE1-E681-FD6FC9DC6514}"/>
          </ac:spMkLst>
        </pc:spChg>
        <pc:spChg chg="add mod">
          <ac:chgData name="Gomez, Jerica" userId="632e1751-da52-4f34-8095-ae94bfca7e31" providerId="ADAL" clId="{0C748A78-9F91-4A70-B3AC-4085815BF16F}" dt="2023-08-24T18:11:33.451" v="5516" actId="1076"/>
          <ac:spMkLst>
            <pc:docMk/>
            <pc:sldMk cId="181854482" sldId="1650760910"/>
            <ac:spMk id="24" creationId="{BA4C90CC-0AC2-54DC-19CB-51150E5CB330}"/>
          </ac:spMkLst>
        </pc:spChg>
        <pc:grpChg chg="add del mod">
          <ac:chgData name="Gomez, Jerica" userId="632e1751-da52-4f34-8095-ae94bfca7e31" providerId="ADAL" clId="{0C748A78-9F91-4A70-B3AC-4085815BF16F}" dt="2023-08-23T17:39:10.149" v="4113" actId="478"/>
          <ac:grpSpMkLst>
            <pc:docMk/>
            <pc:sldMk cId="181854482" sldId="1650760910"/>
            <ac:grpSpMk id="9" creationId="{EDB09C10-34FB-4E79-3C64-A48E7C88F619}"/>
          </ac:grpSpMkLst>
        </pc:grpChg>
        <pc:picChg chg="add del mod">
          <ac:chgData name="Gomez, Jerica" userId="632e1751-da52-4f34-8095-ae94bfca7e31" providerId="ADAL" clId="{0C748A78-9F91-4A70-B3AC-4085815BF16F}" dt="2023-08-23T17:39:10.149" v="4113" actId="478"/>
          <ac:picMkLst>
            <pc:docMk/>
            <pc:sldMk cId="181854482" sldId="1650760910"/>
            <ac:picMk id="6" creationId="{E297845F-93D3-595B-5E73-5E878F3B4211}"/>
          </ac:picMkLst>
        </pc:picChg>
        <pc:picChg chg="add del mod">
          <ac:chgData name="Gomez, Jerica" userId="632e1751-da52-4f34-8095-ae94bfca7e31" providerId="ADAL" clId="{0C748A78-9F91-4A70-B3AC-4085815BF16F}" dt="2023-08-23T17:39:10.149" v="4113" actId="478"/>
          <ac:picMkLst>
            <pc:docMk/>
            <pc:sldMk cId="181854482" sldId="1650760910"/>
            <ac:picMk id="16" creationId="{BA2C8DC3-9513-78EB-4FD6-5B294B4F8260}"/>
          </ac:picMkLst>
        </pc:picChg>
        <pc:picChg chg="add mod">
          <ac:chgData name="Gomez, Jerica" userId="632e1751-da52-4f34-8095-ae94bfca7e31" providerId="ADAL" clId="{0C748A78-9F91-4A70-B3AC-4085815BF16F}" dt="2023-08-23T17:39:36.375" v="4119" actId="1076"/>
          <ac:picMkLst>
            <pc:docMk/>
            <pc:sldMk cId="181854482" sldId="1650760910"/>
            <ac:picMk id="21" creationId="{A26BF1ED-6C74-FF9F-8DCE-3A65B971EB81}"/>
          </ac:picMkLst>
        </pc:picChg>
      </pc:sldChg>
      <pc:sldChg chg="addSp delSp modSp new add del mod">
        <pc:chgData name="Gomez, Jerica" userId="632e1751-da52-4f34-8095-ae94bfca7e31" providerId="ADAL" clId="{0C748A78-9F91-4A70-B3AC-4085815BF16F}" dt="2023-08-21T14:52:46.968" v="3586" actId="47"/>
        <pc:sldMkLst>
          <pc:docMk/>
          <pc:sldMk cId="1919574515" sldId="1650760911"/>
        </pc:sldMkLst>
        <pc:spChg chg="mod">
          <ac:chgData name="Gomez, Jerica" userId="632e1751-da52-4f34-8095-ae94bfca7e31" providerId="ADAL" clId="{0C748A78-9F91-4A70-B3AC-4085815BF16F}" dt="2023-08-14T15:42:31.850" v="3023" actId="1076"/>
          <ac:spMkLst>
            <pc:docMk/>
            <pc:sldMk cId="1919574515" sldId="1650760911"/>
            <ac:spMk id="2" creationId="{492E0B84-12BC-C37C-68C8-EDFDAEED7044}"/>
          </ac:spMkLst>
        </pc:spChg>
        <pc:spChg chg="mod">
          <ac:chgData name="Gomez, Jerica" userId="632e1751-da52-4f34-8095-ae94bfca7e31" providerId="ADAL" clId="{0C748A78-9F91-4A70-B3AC-4085815BF16F}" dt="2023-08-17T18:05:28.962" v="3538" actId="20577"/>
          <ac:spMkLst>
            <pc:docMk/>
            <pc:sldMk cId="1919574515" sldId="1650760911"/>
            <ac:spMk id="3" creationId="{55850FF6-922B-CD43-2545-9872A8C2DFF9}"/>
          </ac:spMkLst>
        </pc:spChg>
        <pc:spChg chg="del">
          <ac:chgData name="Gomez, Jerica" userId="632e1751-da52-4f34-8095-ae94bfca7e31" providerId="ADAL" clId="{0C748A78-9F91-4A70-B3AC-4085815BF16F}" dt="2023-08-14T14:42:27.326" v="2003" actId="22"/>
          <ac:spMkLst>
            <pc:docMk/>
            <pc:sldMk cId="1919574515" sldId="1650760911"/>
            <ac:spMk id="6" creationId="{B87BCB2F-08C8-7C78-1DCE-B3E708DE7ED6}"/>
          </ac:spMkLst>
        </pc:spChg>
        <pc:spChg chg="mod">
          <ac:chgData name="Gomez, Jerica" userId="632e1751-da52-4f34-8095-ae94bfca7e31" providerId="ADAL" clId="{0C748A78-9F91-4A70-B3AC-4085815BF16F}" dt="2023-08-14T14:59:35.029" v="2328" actId="207"/>
          <ac:spMkLst>
            <pc:docMk/>
            <pc:sldMk cId="1919574515" sldId="1650760911"/>
            <ac:spMk id="14" creationId="{87FF5C11-33D2-168C-6A46-4B17E68063D0}"/>
          </ac:spMkLst>
        </pc:spChg>
        <pc:spChg chg="mod">
          <ac:chgData name="Gomez, Jerica" userId="632e1751-da52-4f34-8095-ae94bfca7e31" providerId="ADAL" clId="{0C748A78-9F91-4A70-B3AC-4085815BF16F}" dt="2023-08-14T14:59:35.029" v="2328" actId="207"/>
          <ac:spMkLst>
            <pc:docMk/>
            <pc:sldMk cId="1919574515" sldId="1650760911"/>
            <ac:spMk id="15" creationId="{6E6B1E09-0F88-5CB8-D90E-4A7D8A6428BA}"/>
          </ac:spMkLst>
        </pc:spChg>
        <pc:spChg chg="add del">
          <ac:chgData name="Gomez, Jerica" userId="632e1751-da52-4f34-8095-ae94bfca7e31" providerId="ADAL" clId="{0C748A78-9F91-4A70-B3AC-4085815BF16F}" dt="2023-08-14T14:59:26.078" v="2327" actId="478"/>
          <ac:spMkLst>
            <pc:docMk/>
            <pc:sldMk cId="1919574515" sldId="1650760911"/>
            <ac:spMk id="16" creationId="{402A01EB-FD4D-023E-A156-17FFB85517F8}"/>
          </ac:spMkLst>
        </pc:spChg>
        <pc:spChg chg="add mod">
          <ac:chgData name="Gomez, Jerica" userId="632e1751-da52-4f34-8095-ae94bfca7e31" providerId="ADAL" clId="{0C748A78-9F91-4A70-B3AC-4085815BF16F}" dt="2023-08-14T15:42:48.539" v="3024" actId="164"/>
          <ac:spMkLst>
            <pc:docMk/>
            <pc:sldMk cId="1919574515" sldId="1650760911"/>
            <ac:spMk id="20" creationId="{AFDB5CB5-3069-BD22-69CC-9D5CAA302E9C}"/>
          </ac:spMkLst>
        </pc:spChg>
        <pc:spChg chg="add del">
          <ac:chgData name="Gomez, Jerica" userId="632e1751-da52-4f34-8095-ae94bfca7e31" providerId="ADAL" clId="{0C748A78-9F91-4A70-B3AC-4085815BF16F}" dt="2023-08-14T15:01:52.602" v="2352" actId="478"/>
          <ac:spMkLst>
            <pc:docMk/>
            <pc:sldMk cId="1919574515" sldId="1650760911"/>
            <ac:spMk id="21" creationId="{995C9D1F-18E1-1F59-6005-974FC7074929}"/>
          </ac:spMkLst>
        </pc:spChg>
        <pc:spChg chg="mod">
          <ac:chgData name="Gomez, Jerica" userId="632e1751-da52-4f34-8095-ae94bfca7e31" providerId="ADAL" clId="{0C748A78-9F91-4A70-B3AC-4085815BF16F}" dt="2023-08-14T15:04:47.094" v="2448"/>
          <ac:spMkLst>
            <pc:docMk/>
            <pc:sldMk cId="1919574515" sldId="1650760911"/>
            <ac:spMk id="25" creationId="{231D53A1-0AA3-F84B-0EE8-032BFCFB336E}"/>
          </ac:spMkLst>
        </pc:spChg>
        <pc:spChg chg="mod">
          <ac:chgData name="Gomez, Jerica" userId="632e1751-da52-4f34-8095-ae94bfca7e31" providerId="ADAL" clId="{0C748A78-9F91-4A70-B3AC-4085815BF16F}" dt="2023-08-14T15:06:37.257" v="2456" actId="14100"/>
          <ac:spMkLst>
            <pc:docMk/>
            <pc:sldMk cId="1919574515" sldId="1650760911"/>
            <ac:spMk id="26" creationId="{5EF739ED-9A80-2BB0-552A-AF1E680B543C}"/>
          </ac:spMkLst>
        </pc:spChg>
        <pc:spChg chg="add mod">
          <ac:chgData name="Gomez, Jerica" userId="632e1751-da52-4f34-8095-ae94bfca7e31" providerId="ADAL" clId="{0C748A78-9F91-4A70-B3AC-4085815BF16F}" dt="2023-08-14T15:42:58.863" v="3025" actId="164"/>
          <ac:spMkLst>
            <pc:docMk/>
            <pc:sldMk cId="1919574515" sldId="1650760911"/>
            <ac:spMk id="27" creationId="{2E9859DD-591A-B735-2D06-781D03A2BE4E}"/>
          </ac:spMkLst>
        </pc:spChg>
        <pc:spChg chg="add mod">
          <ac:chgData name="Gomez, Jerica" userId="632e1751-da52-4f34-8095-ae94bfca7e31" providerId="ADAL" clId="{0C748A78-9F91-4A70-B3AC-4085815BF16F}" dt="2023-08-14T15:43:08.161" v="3026" actId="164"/>
          <ac:spMkLst>
            <pc:docMk/>
            <pc:sldMk cId="1919574515" sldId="1650760911"/>
            <ac:spMk id="32" creationId="{ECFA4563-244A-EAF5-3BEF-15E64EFDB6B1}"/>
          </ac:spMkLst>
        </pc:spChg>
        <pc:spChg chg="add mod">
          <ac:chgData name="Gomez, Jerica" userId="632e1751-da52-4f34-8095-ae94bfca7e31" providerId="ADAL" clId="{0C748A78-9F91-4A70-B3AC-4085815BF16F}" dt="2023-08-14T15:43:08.161" v="3026" actId="164"/>
          <ac:spMkLst>
            <pc:docMk/>
            <pc:sldMk cId="1919574515" sldId="1650760911"/>
            <ac:spMk id="33" creationId="{8BC59C08-1C9B-8696-1B30-CFEE4AB6CAEC}"/>
          </ac:spMkLst>
        </pc:spChg>
        <pc:spChg chg="add mod">
          <ac:chgData name="Gomez, Jerica" userId="632e1751-da52-4f34-8095-ae94bfca7e31" providerId="ADAL" clId="{0C748A78-9F91-4A70-B3AC-4085815BF16F}" dt="2023-08-14T15:43:08.161" v="3026" actId="164"/>
          <ac:spMkLst>
            <pc:docMk/>
            <pc:sldMk cId="1919574515" sldId="1650760911"/>
            <ac:spMk id="34" creationId="{F8D88FD7-A118-A481-2AFF-D9B6A6BD1DE8}"/>
          </ac:spMkLst>
        </pc:spChg>
        <pc:spChg chg="add del mod">
          <ac:chgData name="Gomez, Jerica" userId="632e1751-da52-4f34-8095-ae94bfca7e31" providerId="ADAL" clId="{0C748A78-9F91-4A70-B3AC-4085815BF16F}" dt="2023-08-14T15:18:34.696" v="2685" actId="478"/>
          <ac:spMkLst>
            <pc:docMk/>
            <pc:sldMk cId="1919574515" sldId="1650760911"/>
            <ac:spMk id="35" creationId="{DD55DBE7-649A-6D70-34F8-04EDB9014075}"/>
          </ac:spMkLst>
        </pc:spChg>
        <pc:spChg chg="add del mod">
          <ac:chgData name="Gomez, Jerica" userId="632e1751-da52-4f34-8095-ae94bfca7e31" providerId="ADAL" clId="{0C748A78-9F91-4A70-B3AC-4085815BF16F}" dt="2023-08-14T15:18:39.858" v="2687" actId="478"/>
          <ac:spMkLst>
            <pc:docMk/>
            <pc:sldMk cId="1919574515" sldId="1650760911"/>
            <ac:spMk id="36" creationId="{2EB5B5B6-FE84-B625-8980-DAC8DB2525DC}"/>
          </ac:spMkLst>
        </pc:spChg>
        <pc:spChg chg="add del mod">
          <ac:chgData name="Gomez, Jerica" userId="632e1751-da52-4f34-8095-ae94bfca7e31" providerId="ADAL" clId="{0C748A78-9F91-4A70-B3AC-4085815BF16F}" dt="2023-08-14T15:18:37.554" v="2686" actId="478"/>
          <ac:spMkLst>
            <pc:docMk/>
            <pc:sldMk cId="1919574515" sldId="1650760911"/>
            <ac:spMk id="37" creationId="{3F9B0F26-1488-778C-2912-3BA62D9CB8B1}"/>
          </ac:spMkLst>
        </pc:spChg>
        <pc:grpChg chg="add del mod">
          <ac:chgData name="Gomez, Jerica" userId="632e1751-da52-4f34-8095-ae94bfca7e31" providerId="ADAL" clId="{0C748A78-9F91-4A70-B3AC-4085815BF16F}" dt="2023-08-15T16:39:50.689" v="3192" actId="21"/>
          <ac:grpSpMkLst>
            <pc:docMk/>
            <pc:sldMk cId="1919574515" sldId="1650760911"/>
            <ac:grpSpMk id="6" creationId="{97EB10E7-B8BD-7853-EDBC-DEF304F6EF57}"/>
          </ac:grpSpMkLst>
        </pc:grpChg>
        <pc:grpChg chg="mod ord">
          <ac:chgData name="Gomez, Jerica" userId="632e1751-da52-4f34-8095-ae94bfca7e31" providerId="ADAL" clId="{0C748A78-9F91-4A70-B3AC-4085815BF16F}" dt="2023-08-14T15:42:48.539" v="3024" actId="164"/>
          <ac:grpSpMkLst>
            <pc:docMk/>
            <pc:sldMk cId="1919574515" sldId="1650760911"/>
            <ac:grpSpMk id="13" creationId="{AE9D4632-7913-7AC1-604F-F6A7306EF794}"/>
          </ac:grpSpMkLst>
        </pc:grpChg>
        <pc:grpChg chg="add del mod">
          <ac:chgData name="Gomez, Jerica" userId="632e1751-da52-4f34-8095-ae94bfca7e31" providerId="ADAL" clId="{0C748A78-9F91-4A70-B3AC-4085815BF16F}" dt="2023-08-14T15:07:18.323" v="2461" actId="478"/>
          <ac:grpSpMkLst>
            <pc:docMk/>
            <pc:sldMk cId="1919574515" sldId="1650760911"/>
            <ac:grpSpMk id="24" creationId="{D45D54A6-9C9C-E716-B0C3-78E88932B9D6}"/>
          </ac:grpSpMkLst>
        </pc:grpChg>
        <pc:grpChg chg="add mod">
          <ac:chgData name="Gomez, Jerica" userId="632e1751-da52-4f34-8095-ae94bfca7e31" providerId="ADAL" clId="{0C748A78-9F91-4A70-B3AC-4085815BF16F}" dt="2023-08-14T15:42:48.539" v="3024" actId="164"/>
          <ac:grpSpMkLst>
            <pc:docMk/>
            <pc:sldMk cId="1919574515" sldId="1650760911"/>
            <ac:grpSpMk id="46" creationId="{A5E8B394-2488-65EE-5F4B-E13AEBE5C51C}"/>
          </ac:grpSpMkLst>
        </pc:grpChg>
        <pc:grpChg chg="add del mod">
          <ac:chgData name="Gomez, Jerica" userId="632e1751-da52-4f34-8095-ae94bfca7e31" providerId="ADAL" clId="{0C748A78-9F91-4A70-B3AC-4085815BF16F}" dt="2023-08-15T16:39:50.689" v="3192" actId="21"/>
          <ac:grpSpMkLst>
            <pc:docMk/>
            <pc:sldMk cId="1919574515" sldId="1650760911"/>
            <ac:grpSpMk id="47" creationId="{E7EBE03D-06C3-0836-0BCE-5D0125F1D406}"/>
          </ac:grpSpMkLst>
        </pc:grpChg>
        <pc:grpChg chg="add mod">
          <ac:chgData name="Gomez, Jerica" userId="632e1751-da52-4f34-8095-ae94bfca7e31" providerId="ADAL" clId="{0C748A78-9F91-4A70-B3AC-4085815BF16F}" dt="2023-08-15T16:39:43.143" v="3191" actId="164"/>
          <ac:grpSpMkLst>
            <pc:docMk/>
            <pc:sldMk cId="1919574515" sldId="1650760911"/>
            <ac:grpSpMk id="48" creationId="{82865797-DFDC-B4C8-45F5-5C34ACB5F95B}"/>
          </ac:grpSpMkLst>
        </pc:grpChg>
        <pc:picChg chg="add mod ord modCrop">
          <ac:chgData name="Gomez, Jerica" userId="632e1751-da52-4f34-8095-ae94bfca7e31" providerId="ADAL" clId="{0C748A78-9F91-4A70-B3AC-4085815BF16F}" dt="2023-08-15T16:41:48.440" v="3278" actId="1076"/>
          <ac:picMkLst>
            <pc:docMk/>
            <pc:sldMk cId="1919574515" sldId="1650760911"/>
            <ac:picMk id="8" creationId="{E80F307D-2550-E192-81FD-FDDAB844D07F}"/>
          </ac:picMkLst>
        </pc:picChg>
        <pc:picChg chg="add mod modCrop">
          <ac:chgData name="Gomez, Jerica" userId="632e1751-da52-4f34-8095-ae94bfca7e31" providerId="ADAL" clId="{0C748A78-9F91-4A70-B3AC-4085815BF16F}" dt="2023-08-15T16:42:06.409" v="3314" actId="1076"/>
          <ac:picMkLst>
            <pc:docMk/>
            <pc:sldMk cId="1919574515" sldId="1650760911"/>
            <ac:picMk id="10" creationId="{91C0AF5E-B781-F963-A894-00DCAB1AD3BE}"/>
          </ac:picMkLst>
        </pc:picChg>
        <pc:picChg chg="add del mod">
          <ac:chgData name="Gomez, Jerica" userId="632e1751-da52-4f34-8095-ae94bfca7e31" providerId="ADAL" clId="{0C748A78-9F91-4A70-B3AC-4085815BF16F}" dt="2023-08-14T14:58:36.418" v="2325" actId="27803"/>
          <ac:picMkLst>
            <pc:docMk/>
            <pc:sldMk cId="1919574515" sldId="1650760911"/>
            <ac:picMk id="12" creationId="{A01DC3EF-7806-B551-8020-7244AC7F8741}"/>
          </ac:picMkLst>
        </pc:picChg>
        <pc:picChg chg="add mod">
          <ac:chgData name="Gomez, Jerica" userId="632e1751-da52-4f34-8095-ae94bfca7e31" providerId="ADAL" clId="{0C748A78-9F91-4A70-B3AC-4085815BF16F}" dt="2023-08-14T15:42:58.863" v="3025" actId="164"/>
          <ac:picMkLst>
            <pc:docMk/>
            <pc:sldMk cId="1919574515" sldId="1650760911"/>
            <ac:picMk id="23" creationId="{A2AF9F8B-EE8F-0579-804B-88A7A24D6BB5}"/>
          </ac:picMkLst>
        </pc:picChg>
        <pc:picChg chg="add mod">
          <ac:chgData name="Gomez, Jerica" userId="632e1751-da52-4f34-8095-ae94bfca7e31" providerId="ADAL" clId="{0C748A78-9F91-4A70-B3AC-4085815BF16F}" dt="2023-08-14T15:42:58.863" v="3025" actId="164"/>
          <ac:picMkLst>
            <pc:docMk/>
            <pc:sldMk cId="1919574515" sldId="1650760911"/>
            <ac:picMk id="29" creationId="{C499EAE4-64D3-52BD-1825-110E3ABAD509}"/>
          </ac:picMkLst>
        </pc:picChg>
        <pc:picChg chg="add del mod">
          <ac:chgData name="Gomez, Jerica" userId="632e1751-da52-4f34-8095-ae94bfca7e31" providerId="ADAL" clId="{0C748A78-9F91-4A70-B3AC-4085815BF16F}" dt="2023-08-14T15:33:04.877" v="2771" actId="478"/>
          <ac:picMkLst>
            <pc:docMk/>
            <pc:sldMk cId="1919574515" sldId="1650760911"/>
            <ac:picMk id="31" creationId="{948889E2-D3CE-3C3C-6782-33B6372447BD}"/>
          </ac:picMkLst>
        </pc:picChg>
        <pc:picChg chg="add mod">
          <ac:chgData name="Gomez, Jerica" userId="632e1751-da52-4f34-8095-ae94bfca7e31" providerId="ADAL" clId="{0C748A78-9F91-4A70-B3AC-4085815BF16F}" dt="2023-08-14T15:43:08.161" v="3026" actId="164"/>
          <ac:picMkLst>
            <pc:docMk/>
            <pc:sldMk cId="1919574515" sldId="1650760911"/>
            <ac:picMk id="39" creationId="{88645F95-154A-3531-1782-9E7334AF0105}"/>
          </ac:picMkLst>
        </pc:picChg>
        <pc:picChg chg="add mod">
          <ac:chgData name="Gomez, Jerica" userId="632e1751-da52-4f34-8095-ae94bfca7e31" providerId="ADAL" clId="{0C748A78-9F91-4A70-B3AC-4085815BF16F}" dt="2023-08-14T15:43:08.161" v="3026" actId="164"/>
          <ac:picMkLst>
            <pc:docMk/>
            <pc:sldMk cId="1919574515" sldId="1650760911"/>
            <ac:picMk id="41" creationId="{0CE996C8-2C38-5C75-E76F-8E8AF881589F}"/>
          </ac:picMkLst>
        </pc:picChg>
        <pc:picChg chg="add mod">
          <ac:chgData name="Gomez, Jerica" userId="632e1751-da52-4f34-8095-ae94bfca7e31" providerId="ADAL" clId="{0C748A78-9F91-4A70-B3AC-4085815BF16F}" dt="2023-08-14T15:43:08.161" v="3026" actId="164"/>
          <ac:picMkLst>
            <pc:docMk/>
            <pc:sldMk cId="1919574515" sldId="1650760911"/>
            <ac:picMk id="43" creationId="{BCF8A6AD-351E-ED94-996A-F73053F1899F}"/>
          </ac:picMkLst>
        </pc:picChg>
        <pc:picChg chg="add del mod ord modCrop">
          <ac:chgData name="Gomez, Jerica" userId="632e1751-da52-4f34-8095-ae94bfca7e31" providerId="ADAL" clId="{0C748A78-9F91-4A70-B3AC-4085815BF16F}" dt="2023-08-15T16:39:43.143" v="3191" actId="164"/>
          <ac:picMkLst>
            <pc:docMk/>
            <pc:sldMk cId="1919574515" sldId="1650760911"/>
            <ac:picMk id="45" creationId="{86F64EC4-A18F-AE87-FA9F-A57C33E33E3F}"/>
          </ac:picMkLst>
        </pc:picChg>
        <pc:cxnChg chg="add del mod">
          <ac:chgData name="Gomez, Jerica" userId="632e1751-da52-4f34-8095-ae94bfca7e31" providerId="ADAL" clId="{0C748A78-9F91-4A70-B3AC-4085815BF16F}" dt="2023-08-14T15:00:31.972" v="2336" actId="478"/>
          <ac:cxnSpMkLst>
            <pc:docMk/>
            <pc:sldMk cId="1919574515" sldId="1650760911"/>
            <ac:cxnSpMk id="18" creationId="{090A55A8-1312-4594-E3C8-4B69DCCCB698}"/>
          </ac:cxnSpMkLst>
        </pc:cxnChg>
      </pc:sldChg>
      <pc:sldChg chg="addSp delSp modSp new mod modClrScheme chgLayout">
        <pc:chgData name="Gomez, Jerica" userId="632e1751-da52-4f34-8095-ae94bfca7e31" providerId="ADAL" clId="{0C748A78-9F91-4A70-B3AC-4085815BF16F}" dt="2023-08-14T13:07:16.470" v="1822" actId="20577"/>
        <pc:sldMkLst>
          <pc:docMk/>
          <pc:sldMk cId="4138652007" sldId="1650760912"/>
        </pc:sldMkLst>
        <pc:spChg chg="del">
          <ac:chgData name="Gomez, Jerica" userId="632e1751-da52-4f34-8095-ae94bfca7e31" providerId="ADAL" clId="{0C748A78-9F91-4A70-B3AC-4085815BF16F}" dt="2023-08-14T13:03:10.864" v="1788" actId="700"/>
          <ac:spMkLst>
            <pc:docMk/>
            <pc:sldMk cId="4138652007" sldId="1650760912"/>
            <ac:spMk id="2" creationId="{96F545D4-650A-B8AC-2B51-9528D314A0A5}"/>
          </ac:spMkLst>
        </pc:spChg>
        <pc:spChg chg="del">
          <ac:chgData name="Gomez, Jerica" userId="632e1751-da52-4f34-8095-ae94bfca7e31" providerId="ADAL" clId="{0C748A78-9F91-4A70-B3AC-4085815BF16F}" dt="2023-08-14T13:03:10.864" v="1788" actId="700"/>
          <ac:spMkLst>
            <pc:docMk/>
            <pc:sldMk cId="4138652007" sldId="1650760912"/>
            <ac:spMk id="3" creationId="{43A699B0-722E-39B3-4CAD-74774B043F7B}"/>
          </ac:spMkLst>
        </pc:spChg>
        <pc:spChg chg="del">
          <ac:chgData name="Gomez, Jerica" userId="632e1751-da52-4f34-8095-ae94bfca7e31" providerId="ADAL" clId="{0C748A78-9F91-4A70-B3AC-4085815BF16F}" dt="2023-08-14T13:03:10.864" v="1788" actId="700"/>
          <ac:spMkLst>
            <pc:docMk/>
            <pc:sldMk cId="4138652007" sldId="1650760912"/>
            <ac:spMk id="4" creationId="{17A02529-B96A-4AFB-F714-7D65B6E5A963}"/>
          </ac:spMkLst>
        </pc:spChg>
        <pc:spChg chg="mod ord">
          <ac:chgData name="Gomez, Jerica" userId="632e1751-da52-4f34-8095-ae94bfca7e31" providerId="ADAL" clId="{0C748A78-9F91-4A70-B3AC-4085815BF16F}" dt="2023-08-14T13:03:46.561" v="1790" actId="700"/>
          <ac:spMkLst>
            <pc:docMk/>
            <pc:sldMk cId="4138652007" sldId="1650760912"/>
            <ac:spMk id="5" creationId="{B12FB087-0BC8-A270-CFFC-B694589CC679}"/>
          </ac:spMkLst>
        </pc:spChg>
        <pc:spChg chg="del">
          <ac:chgData name="Gomez, Jerica" userId="632e1751-da52-4f34-8095-ae94bfca7e31" providerId="ADAL" clId="{0C748A78-9F91-4A70-B3AC-4085815BF16F}" dt="2023-08-14T13:03:10.864" v="1788" actId="700"/>
          <ac:spMkLst>
            <pc:docMk/>
            <pc:sldMk cId="4138652007" sldId="1650760912"/>
            <ac:spMk id="6" creationId="{F12DFC8F-9819-83B6-DA3C-216C2F1C0BED}"/>
          </ac:spMkLst>
        </pc:spChg>
        <pc:spChg chg="add del mod ord">
          <ac:chgData name="Gomez, Jerica" userId="632e1751-da52-4f34-8095-ae94bfca7e31" providerId="ADAL" clId="{0C748A78-9F91-4A70-B3AC-4085815BF16F}" dt="2023-08-14T13:03:29.914" v="1789" actId="700"/>
          <ac:spMkLst>
            <pc:docMk/>
            <pc:sldMk cId="4138652007" sldId="1650760912"/>
            <ac:spMk id="7" creationId="{63AFD728-EE23-1FA7-9803-7B67B4895704}"/>
          </ac:spMkLst>
        </pc:spChg>
        <pc:spChg chg="add del mod ord">
          <ac:chgData name="Gomez, Jerica" userId="632e1751-da52-4f34-8095-ae94bfca7e31" providerId="ADAL" clId="{0C748A78-9F91-4A70-B3AC-4085815BF16F}" dt="2023-08-14T13:03:29.914" v="1789" actId="700"/>
          <ac:spMkLst>
            <pc:docMk/>
            <pc:sldMk cId="4138652007" sldId="1650760912"/>
            <ac:spMk id="8" creationId="{96397A46-FCC8-2A2E-9E34-56D0E3AB0DD8}"/>
          </ac:spMkLst>
        </pc:spChg>
        <pc:spChg chg="add del mod ord">
          <ac:chgData name="Gomez, Jerica" userId="632e1751-da52-4f34-8095-ae94bfca7e31" providerId="ADAL" clId="{0C748A78-9F91-4A70-B3AC-4085815BF16F}" dt="2023-08-14T13:03:29.914" v="1789" actId="700"/>
          <ac:spMkLst>
            <pc:docMk/>
            <pc:sldMk cId="4138652007" sldId="1650760912"/>
            <ac:spMk id="9" creationId="{41B71E29-8033-89E6-9392-FDEC5E7BE3ED}"/>
          </ac:spMkLst>
        </pc:spChg>
        <pc:spChg chg="add del mod ord">
          <ac:chgData name="Gomez, Jerica" userId="632e1751-da52-4f34-8095-ae94bfca7e31" providerId="ADAL" clId="{0C748A78-9F91-4A70-B3AC-4085815BF16F}" dt="2023-08-14T13:03:29.914" v="1789" actId="700"/>
          <ac:spMkLst>
            <pc:docMk/>
            <pc:sldMk cId="4138652007" sldId="1650760912"/>
            <ac:spMk id="10" creationId="{B36CDC26-7BE1-ABC9-F7DE-A1A9B200267F}"/>
          </ac:spMkLst>
        </pc:spChg>
        <pc:spChg chg="add del mod ord">
          <ac:chgData name="Gomez, Jerica" userId="632e1751-da52-4f34-8095-ae94bfca7e31" providerId="ADAL" clId="{0C748A78-9F91-4A70-B3AC-4085815BF16F}" dt="2023-08-14T13:03:46.561" v="1790" actId="700"/>
          <ac:spMkLst>
            <pc:docMk/>
            <pc:sldMk cId="4138652007" sldId="1650760912"/>
            <ac:spMk id="11" creationId="{231EF679-78EF-6A86-803F-0FE8DACFEB43}"/>
          </ac:spMkLst>
        </pc:spChg>
        <pc:spChg chg="add del mod ord">
          <ac:chgData name="Gomez, Jerica" userId="632e1751-da52-4f34-8095-ae94bfca7e31" providerId="ADAL" clId="{0C748A78-9F91-4A70-B3AC-4085815BF16F}" dt="2023-08-14T13:03:46.561" v="1790" actId="700"/>
          <ac:spMkLst>
            <pc:docMk/>
            <pc:sldMk cId="4138652007" sldId="1650760912"/>
            <ac:spMk id="12" creationId="{36887755-E095-6FC4-AF02-8D39F9707B6E}"/>
          </ac:spMkLst>
        </pc:spChg>
        <pc:spChg chg="add del mod ord">
          <ac:chgData name="Gomez, Jerica" userId="632e1751-da52-4f34-8095-ae94bfca7e31" providerId="ADAL" clId="{0C748A78-9F91-4A70-B3AC-4085815BF16F}" dt="2023-08-14T13:03:46.561" v="1790" actId="700"/>
          <ac:spMkLst>
            <pc:docMk/>
            <pc:sldMk cId="4138652007" sldId="1650760912"/>
            <ac:spMk id="13" creationId="{2E05B1B8-CCBC-A57A-ECA8-61AE8B4D8318}"/>
          </ac:spMkLst>
        </pc:spChg>
        <pc:spChg chg="add mod ord">
          <ac:chgData name="Gomez, Jerica" userId="632e1751-da52-4f34-8095-ae94bfca7e31" providerId="ADAL" clId="{0C748A78-9F91-4A70-B3AC-4085815BF16F}" dt="2023-08-14T13:03:46.561" v="1790" actId="700"/>
          <ac:spMkLst>
            <pc:docMk/>
            <pc:sldMk cId="4138652007" sldId="1650760912"/>
            <ac:spMk id="14" creationId="{A5EE1925-5DA9-F9F4-9ABA-3AEB7E06283C}"/>
          </ac:spMkLst>
        </pc:spChg>
        <pc:spChg chg="add mod ord">
          <ac:chgData name="Gomez, Jerica" userId="632e1751-da52-4f34-8095-ae94bfca7e31" providerId="ADAL" clId="{0C748A78-9F91-4A70-B3AC-4085815BF16F}" dt="2023-08-14T13:04:39.432" v="1812" actId="20577"/>
          <ac:spMkLst>
            <pc:docMk/>
            <pc:sldMk cId="4138652007" sldId="1650760912"/>
            <ac:spMk id="15" creationId="{B9B5C65C-E09A-1337-95A7-663BC647E3A4}"/>
          </ac:spMkLst>
        </pc:spChg>
        <pc:spChg chg="add mod ord">
          <ac:chgData name="Gomez, Jerica" userId="632e1751-da52-4f34-8095-ae94bfca7e31" providerId="ADAL" clId="{0C748A78-9F91-4A70-B3AC-4085815BF16F}" dt="2023-08-14T13:07:16.470" v="1822" actId="20577"/>
          <ac:spMkLst>
            <pc:docMk/>
            <pc:sldMk cId="4138652007" sldId="1650760912"/>
            <ac:spMk id="16" creationId="{7E8F9E92-1B7E-4686-3927-DEA6520EDE47}"/>
          </ac:spMkLst>
        </pc:spChg>
      </pc:sldChg>
      <pc:sldChg chg="addSp modSp new mod modAnim">
        <pc:chgData name="Gomez, Jerica" userId="632e1751-da52-4f34-8095-ae94bfca7e31" providerId="ADAL" clId="{0C748A78-9F91-4A70-B3AC-4085815BF16F}" dt="2023-08-18T14:24:19.650" v="3583" actId="20577"/>
        <pc:sldMkLst>
          <pc:docMk/>
          <pc:sldMk cId="3532090699" sldId="1650760913"/>
        </pc:sldMkLst>
        <pc:spChg chg="mod">
          <ac:chgData name="Gomez, Jerica" userId="632e1751-da52-4f34-8095-ae94bfca7e31" providerId="ADAL" clId="{0C748A78-9F91-4A70-B3AC-4085815BF16F}" dt="2023-08-14T13:07:46.465" v="1846" actId="20577"/>
          <ac:spMkLst>
            <pc:docMk/>
            <pc:sldMk cId="3532090699" sldId="1650760913"/>
            <ac:spMk id="3" creationId="{962A3836-2301-E91D-12F6-83022B1B2B62}"/>
          </ac:spMkLst>
        </pc:spChg>
        <pc:spChg chg="mod">
          <ac:chgData name="Gomez, Jerica" userId="632e1751-da52-4f34-8095-ae94bfca7e31" providerId="ADAL" clId="{0C748A78-9F91-4A70-B3AC-4085815BF16F}" dt="2023-08-18T14:24:19.650" v="3583" actId="20577"/>
          <ac:spMkLst>
            <pc:docMk/>
            <pc:sldMk cId="3532090699" sldId="1650760913"/>
            <ac:spMk id="4" creationId="{66172D57-19DE-6E68-F034-412572E3C7C9}"/>
          </ac:spMkLst>
        </pc:spChg>
        <pc:spChg chg="add mod">
          <ac:chgData name="Gomez, Jerica" userId="632e1751-da52-4f34-8095-ae94bfca7e31" providerId="ADAL" clId="{0C748A78-9F91-4A70-B3AC-4085815BF16F}" dt="2023-08-14T13:13:45.399" v="1913" actId="1076"/>
          <ac:spMkLst>
            <pc:docMk/>
            <pc:sldMk cId="3532090699" sldId="1650760913"/>
            <ac:spMk id="6" creationId="{5BE3E698-D69A-23C8-B756-435F81DBBE27}"/>
          </ac:spMkLst>
        </pc:spChg>
      </pc:sldChg>
      <pc:sldChg chg="addSp delSp modSp new del mod">
        <pc:chgData name="Gomez, Jerica" userId="632e1751-da52-4f34-8095-ae94bfca7e31" providerId="ADAL" clId="{0C748A78-9F91-4A70-B3AC-4085815BF16F}" dt="2023-08-21T14:52:46.968" v="3586" actId="47"/>
        <pc:sldMkLst>
          <pc:docMk/>
          <pc:sldMk cId="3705771913" sldId="1650760914"/>
        </pc:sldMkLst>
        <pc:spChg chg="mod">
          <ac:chgData name="Gomez, Jerica" userId="632e1751-da52-4f34-8095-ae94bfca7e31" providerId="ADAL" clId="{0C748A78-9F91-4A70-B3AC-4085815BF16F}" dt="2023-08-15T16:40:49.138" v="3219" actId="20577"/>
          <ac:spMkLst>
            <pc:docMk/>
            <pc:sldMk cId="3705771913" sldId="1650760914"/>
            <ac:spMk id="2" creationId="{359888B8-96C7-DC9E-ADDA-79ABA93BB95A}"/>
          </ac:spMkLst>
        </pc:spChg>
        <pc:spChg chg="mod">
          <ac:chgData name="Gomez, Jerica" userId="632e1751-da52-4f34-8095-ae94bfca7e31" providerId="ADAL" clId="{0C748A78-9F91-4A70-B3AC-4085815BF16F}" dt="2023-08-16T15:05:07.616" v="3404" actId="255"/>
          <ac:spMkLst>
            <pc:docMk/>
            <pc:sldMk cId="3705771913" sldId="1650760914"/>
            <ac:spMk id="3" creationId="{9FCEEB2A-5100-9A40-1243-ADE38A9014F0}"/>
          </ac:spMkLst>
        </pc:spChg>
        <pc:spChg chg="del">
          <ac:chgData name="Gomez, Jerica" userId="632e1751-da52-4f34-8095-ae94bfca7e31" providerId="ADAL" clId="{0C748A78-9F91-4A70-B3AC-4085815BF16F}" dt="2023-08-15T16:43:35.067" v="3327" actId="478"/>
          <ac:spMkLst>
            <pc:docMk/>
            <pc:sldMk cId="3705771913" sldId="1650760914"/>
            <ac:spMk id="6" creationId="{92B3A642-4171-67FD-FA9A-001A67E6E8F4}"/>
          </ac:spMkLst>
        </pc:spChg>
        <pc:spChg chg="mod">
          <ac:chgData name="Gomez, Jerica" userId="632e1751-da52-4f34-8095-ae94bfca7e31" providerId="ADAL" clId="{0C748A78-9F91-4A70-B3AC-4085815BF16F}" dt="2023-08-15T16:39:07.792" v="3188"/>
          <ac:spMkLst>
            <pc:docMk/>
            <pc:sldMk cId="3705771913" sldId="1650760914"/>
            <ac:spMk id="10" creationId="{EAD6F4F4-A696-D32F-B6A1-C4B1A28D0885}"/>
          </ac:spMkLst>
        </pc:spChg>
        <pc:spChg chg="mod">
          <ac:chgData name="Gomez, Jerica" userId="632e1751-da52-4f34-8095-ae94bfca7e31" providerId="ADAL" clId="{0C748A78-9F91-4A70-B3AC-4085815BF16F}" dt="2023-08-15T16:39:54.634" v="3193"/>
          <ac:spMkLst>
            <pc:docMk/>
            <pc:sldMk cId="3705771913" sldId="1650760914"/>
            <ac:spMk id="14" creationId="{27810A19-DAC6-3003-2D19-E09ADC908E43}"/>
          </ac:spMkLst>
        </pc:spChg>
        <pc:spChg chg="mod topLvl">
          <ac:chgData name="Gomez, Jerica" userId="632e1751-da52-4f34-8095-ae94bfca7e31" providerId="ADAL" clId="{0C748A78-9F91-4A70-B3AC-4085815BF16F}" dt="2023-08-15T16:46:51.284" v="3378" actId="164"/>
          <ac:spMkLst>
            <pc:docMk/>
            <pc:sldMk cId="3705771913" sldId="1650760914"/>
            <ac:spMk id="19" creationId="{BDC704AF-7A70-7C98-840D-81F615565EB9}"/>
          </ac:spMkLst>
        </pc:spChg>
        <pc:spChg chg="mod topLvl">
          <ac:chgData name="Gomez, Jerica" userId="632e1751-da52-4f34-8095-ae94bfca7e31" providerId="ADAL" clId="{0C748A78-9F91-4A70-B3AC-4085815BF16F}" dt="2023-08-15T16:46:51.284" v="3378" actId="164"/>
          <ac:spMkLst>
            <pc:docMk/>
            <pc:sldMk cId="3705771913" sldId="1650760914"/>
            <ac:spMk id="20" creationId="{95D18251-D25C-DCC0-D32E-0A7119834B3E}"/>
          </ac:spMkLst>
        </pc:spChg>
        <pc:spChg chg="mod topLvl">
          <ac:chgData name="Gomez, Jerica" userId="632e1751-da52-4f34-8095-ae94bfca7e31" providerId="ADAL" clId="{0C748A78-9F91-4A70-B3AC-4085815BF16F}" dt="2023-08-15T16:46:51.284" v="3378" actId="164"/>
          <ac:spMkLst>
            <pc:docMk/>
            <pc:sldMk cId="3705771913" sldId="1650760914"/>
            <ac:spMk id="21" creationId="{744593B6-B563-89D7-0E21-62C8ECE4B72A}"/>
          </ac:spMkLst>
        </pc:spChg>
        <pc:grpChg chg="add del mod">
          <ac:chgData name="Gomez, Jerica" userId="632e1751-da52-4f34-8095-ae94bfca7e31" providerId="ADAL" clId="{0C748A78-9F91-4A70-B3AC-4085815BF16F}" dt="2023-08-15T16:39:22.545" v="3189"/>
          <ac:grpSpMkLst>
            <pc:docMk/>
            <pc:sldMk cId="3705771913" sldId="1650760914"/>
            <ac:grpSpMk id="8" creationId="{E39CE866-6FDB-BA86-A4C0-A3487778DF79}"/>
          </ac:grpSpMkLst>
        </pc:grpChg>
        <pc:grpChg chg="add mod">
          <ac:chgData name="Gomez, Jerica" userId="632e1751-da52-4f34-8095-ae94bfca7e31" providerId="ADAL" clId="{0C748A78-9F91-4A70-B3AC-4085815BF16F}" dt="2023-08-15T16:46:56.828" v="3379" actId="1076"/>
          <ac:grpSpMkLst>
            <pc:docMk/>
            <pc:sldMk cId="3705771913" sldId="1650760914"/>
            <ac:grpSpMk id="12" creationId="{BE2918DB-7438-4140-93BB-2F6C6A1DE5AA}"/>
          </ac:grpSpMkLst>
        </pc:grpChg>
        <pc:grpChg chg="add del mod">
          <ac:chgData name="Gomez, Jerica" userId="632e1751-da52-4f34-8095-ae94bfca7e31" providerId="ADAL" clId="{0C748A78-9F91-4A70-B3AC-4085815BF16F}" dt="2023-08-15T16:45:31.999" v="3364" actId="165"/>
          <ac:grpSpMkLst>
            <pc:docMk/>
            <pc:sldMk cId="3705771913" sldId="1650760914"/>
            <ac:grpSpMk id="16" creationId="{12187EA3-7EE0-2B5D-1DDA-123B1C996541}"/>
          </ac:grpSpMkLst>
        </pc:grpChg>
        <pc:grpChg chg="del mod topLvl">
          <ac:chgData name="Gomez, Jerica" userId="632e1751-da52-4f34-8095-ae94bfca7e31" providerId="ADAL" clId="{0C748A78-9F91-4A70-B3AC-4085815BF16F}" dt="2023-08-15T16:45:44.678" v="3367" actId="165"/>
          <ac:grpSpMkLst>
            <pc:docMk/>
            <pc:sldMk cId="3705771913" sldId="1650760914"/>
            <ac:grpSpMk id="18" creationId="{32BED500-D186-0D5F-B70A-28ACAA179A51}"/>
          </ac:grpSpMkLst>
        </pc:grpChg>
        <pc:grpChg chg="add mod">
          <ac:chgData name="Gomez, Jerica" userId="632e1751-da52-4f34-8095-ae94bfca7e31" providerId="ADAL" clId="{0C748A78-9F91-4A70-B3AC-4085815BF16F}" dt="2023-08-15T16:46:51.284" v="3378" actId="164"/>
          <ac:grpSpMkLst>
            <pc:docMk/>
            <pc:sldMk cId="3705771913" sldId="1650760914"/>
            <ac:grpSpMk id="25" creationId="{2AEAEBC3-1307-31D1-F44E-B67C59F6EE67}"/>
          </ac:grpSpMkLst>
        </pc:grpChg>
        <pc:picChg chg="add del mod">
          <ac:chgData name="Gomez, Jerica" userId="632e1751-da52-4f34-8095-ae94bfca7e31" providerId="ADAL" clId="{0C748A78-9F91-4A70-B3AC-4085815BF16F}" dt="2023-08-15T16:39:22.545" v="3189"/>
          <ac:picMkLst>
            <pc:docMk/>
            <pc:sldMk cId="3705771913" sldId="1650760914"/>
            <ac:picMk id="7" creationId="{817AD566-447E-AA84-603B-CA0B67A0F8C8}"/>
          </ac:picMkLst>
        </pc:picChg>
        <pc:picChg chg="mod">
          <ac:chgData name="Gomez, Jerica" userId="632e1751-da52-4f34-8095-ae94bfca7e31" providerId="ADAL" clId="{0C748A78-9F91-4A70-B3AC-4085815BF16F}" dt="2023-08-15T16:39:07.792" v="3188"/>
          <ac:picMkLst>
            <pc:docMk/>
            <pc:sldMk cId="3705771913" sldId="1650760914"/>
            <ac:picMk id="9" creationId="{07F23112-B29C-93BB-2E73-1FC8E1A67A06}"/>
          </ac:picMkLst>
        </pc:picChg>
        <pc:picChg chg="mod">
          <ac:chgData name="Gomez, Jerica" userId="632e1751-da52-4f34-8095-ae94bfca7e31" providerId="ADAL" clId="{0C748A78-9F91-4A70-B3AC-4085815BF16F}" dt="2023-08-15T16:39:07.792" v="3188"/>
          <ac:picMkLst>
            <pc:docMk/>
            <pc:sldMk cId="3705771913" sldId="1650760914"/>
            <ac:picMk id="11" creationId="{81EDE4AE-273B-DB92-A85C-9745082990F9}"/>
          </ac:picMkLst>
        </pc:picChg>
        <pc:picChg chg="mod">
          <ac:chgData name="Gomez, Jerica" userId="632e1751-da52-4f34-8095-ae94bfca7e31" providerId="ADAL" clId="{0C748A78-9F91-4A70-B3AC-4085815BF16F}" dt="2023-08-15T16:39:54.634" v="3193"/>
          <ac:picMkLst>
            <pc:docMk/>
            <pc:sldMk cId="3705771913" sldId="1650760914"/>
            <ac:picMk id="13" creationId="{D8833A07-CCC3-6AEB-5AF6-87AFC715C009}"/>
          </ac:picMkLst>
        </pc:picChg>
        <pc:picChg chg="mod">
          <ac:chgData name="Gomez, Jerica" userId="632e1751-da52-4f34-8095-ae94bfca7e31" providerId="ADAL" clId="{0C748A78-9F91-4A70-B3AC-4085815BF16F}" dt="2023-08-15T16:39:54.634" v="3193"/>
          <ac:picMkLst>
            <pc:docMk/>
            <pc:sldMk cId="3705771913" sldId="1650760914"/>
            <ac:picMk id="15" creationId="{FAB50B33-1CB9-C877-0A21-1DB6973539F3}"/>
          </ac:picMkLst>
        </pc:picChg>
        <pc:picChg chg="mod topLvl">
          <ac:chgData name="Gomez, Jerica" userId="632e1751-da52-4f34-8095-ae94bfca7e31" providerId="ADAL" clId="{0C748A78-9F91-4A70-B3AC-4085815BF16F}" dt="2023-08-15T16:46:51.284" v="3378" actId="164"/>
          <ac:picMkLst>
            <pc:docMk/>
            <pc:sldMk cId="3705771913" sldId="1650760914"/>
            <ac:picMk id="17" creationId="{7C719D1B-DDCD-F124-1FE5-E0233F15F0D8}"/>
          </ac:picMkLst>
        </pc:picChg>
        <pc:picChg chg="mod topLvl">
          <ac:chgData name="Gomez, Jerica" userId="632e1751-da52-4f34-8095-ae94bfca7e31" providerId="ADAL" clId="{0C748A78-9F91-4A70-B3AC-4085815BF16F}" dt="2023-08-15T16:46:51.284" v="3378" actId="164"/>
          <ac:picMkLst>
            <pc:docMk/>
            <pc:sldMk cId="3705771913" sldId="1650760914"/>
            <ac:picMk id="22" creationId="{E1794965-D9EE-6588-96C5-17DBF38B7EE5}"/>
          </ac:picMkLst>
        </pc:picChg>
        <pc:picChg chg="mod topLvl">
          <ac:chgData name="Gomez, Jerica" userId="632e1751-da52-4f34-8095-ae94bfca7e31" providerId="ADAL" clId="{0C748A78-9F91-4A70-B3AC-4085815BF16F}" dt="2023-08-15T16:46:51.284" v="3378" actId="164"/>
          <ac:picMkLst>
            <pc:docMk/>
            <pc:sldMk cId="3705771913" sldId="1650760914"/>
            <ac:picMk id="23" creationId="{9218D3BF-C252-336C-AAF8-28B862B9AD4A}"/>
          </ac:picMkLst>
        </pc:picChg>
        <pc:picChg chg="mod topLvl">
          <ac:chgData name="Gomez, Jerica" userId="632e1751-da52-4f34-8095-ae94bfca7e31" providerId="ADAL" clId="{0C748A78-9F91-4A70-B3AC-4085815BF16F}" dt="2023-08-15T16:46:51.284" v="3378" actId="164"/>
          <ac:picMkLst>
            <pc:docMk/>
            <pc:sldMk cId="3705771913" sldId="1650760914"/>
            <ac:picMk id="24" creationId="{2DDEF379-B803-29D4-B290-28F1861CA023}"/>
          </ac:picMkLst>
        </pc:picChg>
      </pc:sldChg>
      <pc:sldChg chg="addSp delSp modSp add del">
        <pc:chgData name="Gomez, Jerica" userId="632e1751-da52-4f34-8095-ae94bfca7e31" providerId="ADAL" clId="{0C748A78-9F91-4A70-B3AC-4085815BF16F}" dt="2023-08-17T17:34:33.329" v="3523"/>
        <pc:sldMkLst>
          <pc:docMk/>
          <pc:sldMk cId="480225276" sldId="1650760915"/>
        </pc:sldMkLst>
        <pc:spChg chg="add del mod">
          <ac:chgData name="Gomez, Jerica" userId="632e1751-da52-4f34-8095-ae94bfca7e31" providerId="ADAL" clId="{0C748A78-9F91-4A70-B3AC-4085815BF16F}" dt="2023-08-17T17:34:33.329" v="3523"/>
          <ac:spMkLst>
            <pc:docMk/>
            <pc:sldMk cId="480225276" sldId="1650760915"/>
            <ac:spMk id="4" creationId="{FD16EB0F-BFBF-F0F9-8EE0-BAC48D9F37CF}"/>
          </ac:spMkLst>
        </pc:spChg>
      </pc:sldChg>
      <pc:sldChg chg="addSp delSp modSp mod">
        <pc:chgData name="Gomez, Jerica" userId="632e1751-da52-4f34-8095-ae94bfca7e31" providerId="ADAL" clId="{0C748A78-9F91-4A70-B3AC-4085815BF16F}" dt="2023-08-24T18:09:51.382" v="5483" actId="478"/>
        <pc:sldMkLst>
          <pc:docMk/>
          <pc:sldMk cId="1903913804" sldId="1650760915"/>
        </pc:sldMkLst>
        <pc:spChg chg="del">
          <ac:chgData name="Gomez, Jerica" userId="632e1751-da52-4f34-8095-ae94bfca7e31" providerId="ADAL" clId="{0C748A78-9F91-4A70-B3AC-4085815BF16F}" dt="2023-08-24T18:09:23.432" v="5478" actId="478"/>
          <ac:spMkLst>
            <pc:docMk/>
            <pc:sldMk cId="1903913804" sldId="1650760915"/>
            <ac:spMk id="2" creationId="{00000000-0000-0000-0000-000000000000}"/>
          </ac:spMkLst>
        </pc:spChg>
        <pc:spChg chg="del">
          <ac:chgData name="Gomez, Jerica" userId="632e1751-da52-4f34-8095-ae94bfca7e31" providerId="ADAL" clId="{0C748A78-9F91-4A70-B3AC-4085815BF16F}" dt="2023-08-24T18:09:23.432" v="5478" actId="478"/>
          <ac:spMkLst>
            <pc:docMk/>
            <pc:sldMk cId="1903913804" sldId="1650760915"/>
            <ac:spMk id="3" creationId="{00000000-0000-0000-0000-000000000000}"/>
          </ac:spMkLst>
        </pc:spChg>
        <pc:spChg chg="del">
          <ac:chgData name="Gomez, Jerica" userId="632e1751-da52-4f34-8095-ae94bfca7e31" providerId="ADAL" clId="{0C748A78-9F91-4A70-B3AC-4085815BF16F}" dt="2023-08-24T18:09:23.432" v="5478" actId="478"/>
          <ac:spMkLst>
            <pc:docMk/>
            <pc:sldMk cId="1903913804" sldId="1650760915"/>
            <ac:spMk id="4" creationId="{00000000-0000-0000-0000-000000000000}"/>
          </ac:spMkLst>
        </pc:spChg>
        <pc:spChg chg="del">
          <ac:chgData name="Gomez, Jerica" userId="632e1751-da52-4f34-8095-ae94bfca7e31" providerId="ADAL" clId="{0C748A78-9F91-4A70-B3AC-4085815BF16F}" dt="2023-08-24T18:09:23.432" v="5478" actId="478"/>
          <ac:spMkLst>
            <pc:docMk/>
            <pc:sldMk cId="1903913804" sldId="1650760915"/>
            <ac:spMk id="5" creationId="{00000000-0000-0000-0000-000000000000}"/>
          </ac:spMkLst>
        </pc:spChg>
        <pc:spChg chg="add del mod">
          <ac:chgData name="Gomez, Jerica" userId="632e1751-da52-4f34-8095-ae94bfca7e31" providerId="ADAL" clId="{0C748A78-9F91-4A70-B3AC-4085815BF16F}" dt="2023-08-24T18:09:20.435" v="5477"/>
          <ac:spMkLst>
            <pc:docMk/>
            <pc:sldMk cId="1903913804" sldId="1650760915"/>
            <ac:spMk id="6" creationId="{07AD6A62-A3F6-3B8E-BA7C-78127066CB49}"/>
          </ac:spMkLst>
        </pc:spChg>
        <pc:spChg chg="add del mod">
          <ac:chgData name="Gomez, Jerica" userId="632e1751-da52-4f34-8095-ae94bfca7e31" providerId="ADAL" clId="{0C748A78-9F91-4A70-B3AC-4085815BF16F}" dt="2023-08-24T18:09:20.435" v="5477"/>
          <ac:spMkLst>
            <pc:docMk/>
            <pc:sldMk cId="1903913804" sldId="1650760915"/>
            <ac:spMk id="8" creationId="{41FE67AB-DE25-6B8D-BFAB-3D9C65617191}"/>
          </ac:spMkLst>
        </pc:spChg>
        <pc:spChg chg="add del mod">
          <ac:chgData name="Gomez, Jerica" userId="632e1751-da52-4f34-8095-ae94bfca7e31" providerId="ADAL" clId="{0C748A78-9F91-4A70-B3AC-4085815BF16F}" dt="2023-08-24T18:09:20.435" v="5477"/>
          <ac:spMkLst>
            <pc:docMk/>
            <pc:sldMk cId="1903913804" sldId="1650760915"/>
            <ac:spMk id="9" creationId="{5E2FB7B5-6205-9814-1507-FB188B5B6BA0}"/>
          </ac:spMkLst>
        </pc:spChg>
        <pc:spChg chg="add del mod">
          <ac:chgData name="Gomez, Jerica" userId="632e1751-da52-4f34-8095-ae94bfca7e31" providerId="ADAL" clId="{0C748A78-9F91-4A70-B3AC-4085815BF16F}" dt="2023-08-24T18:09:34.894" v="5481" actId="478"/>
          <ac:spMkLst>
            <pc:docMk/>
            <pc:sldMk cId="1903913804" sldId="1650760915"/>
            <ac:spMk id="13" creationId="{F4447B69-2677-03F7-9E1B-DC7889690AE3}"/>
          </ac:spMkLst>
        </pc:spChg>
        <pc:spChg chg="add del mod">
          <ac:chgData name="Gomez, Jerica" userId="632e1751-da52-4f34-8095-ae94bfca7e31" providerId="ADAL" clId="{0C748A78-9F91-4A70-B3AC-4085815BF16F}" dt="2023-08-24T18:09:51.382" v="5483" actId="478"/>
          <ac:spMkLst>
            <pc:docMk/>
            <pc:sldMk cId="1903913804" sldId="1650760915"/>
            <ac:spMk id="15" creationId="{2C7E7AB9-BB52-844B-0B06-1A789272595F}"/>
          </ac:spMkLst>
        </pc:spChg>
        <pc:spChg chg="add mod">
          <ac:chgData name="Gomez, Jerica" userId="632e1751-da52-4f34-8095-ae94bfca7e31" providerId="ADAL" clId="{0C748A78-9F91-4A70-B3AC-4085815BF16F}" dt="2023-08-24T18:09:39.949" v="5482" actId="1076"/>
          <ac:spMkLst>
            <pc:docMk/>
            <pc:sldMk cId="1903913804" sldId="1650760915"/>
            <ac:spMk id="16" creationId="{9DE8FC4A-A47C-C827-A94B-E796A546C6AD}"/>
          </ac:spMkLst>
        </pc:spChg>
        <pc:spChg chg="add mod">
          <ac:chgData name="Gomez, Jerica" userId="632e1751-da52-4f34-8095-ae94bfca7e31" providerId="ADAL" clId="{0C748A78-9F91-4A70-B3AC-4085815BF16F}" dt="2023-08-24T18:09:25.188" v="5479"/>
          <ac:spMkLst>
            <pc:docMk/>
            <pc:sldMk cId="1903913804" sldId="1650760915"/>
            <ac:spMk id="17" creationId="{DB0EE66E-6410-C11A-A6D5-92F24CF7FAA6}"/>
          </ac:spMkLst>
        </pc:spChg>
        <pc:spChg chg="add mod">
          <ac:chgData name="Gomez, Jerica" userId="632e1751-da52-4f34-8095-ae94bfca7e31" providerId="ADAL" clId="{0C748A78-9F91-4A70-B3AC-4085815BF16F}" dt="2023-08-24T18:09:25.188" v="5479"/>
          <ac:spMkLst>
            <pc:docMk/>
            <pc:sldMk cId="1903913804" sldId="1650760915"/>
            <ac:spMk id="18" creationId="{91138622-E592-41F9-BB74-35AED0F27180}"/>
          </ac:spMkLst>
        </pc:spChg>
        <pc:spChg chg="add mod">
          <ac:chgData name="Gomez, Jerica" userId="632e1751-da52-4f34-8095-ae94bfca7e31" providerId="ADAL" clId="{0C748A78-9F91-4A70-B3AC-4085815BF16F}" dt="2023-08-24T18:09:25.188" v="5479"/>
          <ac:spMkLst>
            <pc:docMk/>
            <pc:sldMk cId="1903913804" sldId="1650760915"/>
            <ac:spMk id="19" creationId="{2019012A-612B-9D1C-F07C-BEA1A9A76924}"/>
          </ac:spMkLst>
        </pc:spChg>
        <pc:graphicFrameChg chg="add del mod">
          <ac:chgData name="Gomez, Jerica" userId="632e1751-da52-4f34-8095-ae94bfca7e31" providerId="ADAL" clId="{0C748A78-9F91-4A70-B3AC-4085815BF16F}" dt="2023-08-24T18:09:20.435" v="5477"/>
          <ac:graphicFrameMkLst>
            <pc:docMk/>
            <pc:sldMk cId="1903913804" sldId="1650760915"/>
            <ac:graphicFrameMk id="11" creationId="{7B5EBDBF-D712-49E6-65C4-B00F44083F4E}"/>
          </ac:graphicFrameMkLst>
        </pc:graphicFrameChg>
        <pc:graphicFrameChg chg="add mod">
          <ac:chgData name="Gomez, Jerica" userId="632e1751-da52-4f34-8095-ae94bfca7e31" providerId="ADAL" clId="{0C748A78-9F91-4A70-B3AC-4085815BF16F}" dt="2023-08-24T18:09:25.188" v="5479"/>
          <ac:graphicFrameMkLst>
            <pc:docMk/>
            <pc:sldMk cId="1903913804" sldId="1650760915"/>
            <ac:graphicFrameMk id="21" creationId="{E0F11575-9EAA-EAFF-B6CE-E526F567039B}"/>
          </ac:graphicFrameMkLst>
        </pc:graphicFrameChg>
        <pc:picChg chg="del">
          <ac:chgData name="Gomez, Jerica" userId="632e1751-da52-4f34-8095-ae94bfca7e31" providerId="ADAL" clId="{0C748A78-9F91-4A70-B3AC-4085815BF16F}" dt="2023-08-24T18:09:23.432" v="5478" actId="478"/>
          <ac:picMkLst>
            <pc:docMk/>
            <pc:sldMk cId="1903913804" sldId="1650760915"/>
            <ac:picMk id="7" creationId="{00000000-0000-0000-0000-000000000000}"/>
          </ac:picMkLst>
        </pc:picChg>
        <pc:picChg chg="add del mod">
          <ac:chgData name="Gomez, Jerica" userId="632e1751-da52-4f34-8095-ae94bfca7e31" providerId="ADAL" clId="{0C748A78-9F91-4A70-B3AC-4085815BF16F}" dt="2023-08-24T18:09:20.435" v="5477"/>
          <ac:picMkLst>
            <pc:docMk/>
            <pc:sldMk cId="1903913804" sldId="1650760915"/>
            <ac:picMk id="10" creationId="{2E5C0A43-92C7-D0D8-0CFB-FE2D207E7EEC}"/>
          </ac:picMkLst>
        </pc:picChg>
        <pc:picChg chg="add mod">
          <ac:chgData name="Gomez, Jerica" userId="632e1751-da52-4f34-8095-ae94bfca7e31" providerId="ADAL" clId="{0C748A78-9F91-4A70-B3AC-4085815BF16F}" dt="2023-08-24T18:09:25.188" v="5479"/>
          <ac:picMkLst>
            <pc:docMk/>
            <pc:sldMk cId="1903913804" sldId="1650760915"/>
            <ac:picMk id="20" creationId="{178874CA-23B5-83A6-A5B0-4AE4A5E9AF0C}"/>
          </ac:picMkLst>
        </pc:picChg>
      </pc:sldChg>
      <pc:sldChg chg="addSp delSp modSp new mod ord modClrScheme chgLayout">
        <pc:chgData name="Gomez, Jerica" userId="632e1751-da52-4f34-8095-ae94bfca7e31" providerId="ADAL" clId="{0C748A78-9F91-4A70-B3AC-4085815BF16F}" dt="2023-08-24T17:54:17.979" v="5430" actId="1076"/>
        <pc:sldMkLst>
          <pc:docMk/>
          <pc:sldMk cId="1247295898" sldId="1650760916"/>
        </pc:sldMkLst>
        <pc:spChg chg="del mod ord">
          <ac:chgData name="Gomez, Jerica" userId="632e1751-da52-4f34-8095-ae94bfca7e31" providerId="ADAL" clId="{0C748A78-9F91-4A70-B3AC-4085815BF16F}" dt="2023-08-23T22:25:47.519" v="4817" actId="478"/>
          <ac:spMkLst>
            <pc:docMk/>
            <pc:sldMk cId="1247295898" sldId="1650760916"/>
            <ac:spMk id="2" creationId="{BB8DF648-B3A1-2160-00C1-B9229BAD5678}"/>
          </ac:spMkLst>
        </pc:spChg>
        <pc:spChg chg="del">
          <ac:chgData name="Gomez, Jerica" userId="632e1751-da52-4f34-8095-ae94bfca7e31" providerId="ADAL" clId="{0C748A78-9F91-4A70-B3AC-4085815BF16F}" dt="2023-08-21T15:48:10.715" v="3645" actId="700"/>
          <ac:spMkLst>
            <pc:docMk/>
            <pc:sldMk cId="1247295898" sldId="1650760916"/>
            <ac:spMk id="3" creationId="{F6FBF3DC-F714-C07C-3837-CA9E9983F1F5}"/>
          </ac:spMkLst>
        </pc:spChg>
        <pc:spChg chg="del">
          <ac:chgData name="Gomez, Jerica" userId="632e1751-da52-4f34-8095-ae94bfca7e31" providerId="ADAL" clId="{0C748A78-9F91-4A70-B3AC-4085815BF16F}" dt="2023-08-21T15:48:10.715" v="3645" actId="700"/>
          <ac:spMkLst>
            <pc:docMk/>
            <pc:sldMk cId="1247295898" sldId="1650760916"/>
            <ac:spMk id="4" creationId="{EDA41FC0-AD3C-D874-FB02-FEA84BD45B87}"/>
          </ac:spMkLst>
        </pc:spChg>
        <pc:spChg chg="del mod ord">
          <ac:chgData name="Gomez, Jerica" userId="632e1751-da52-4f34-8095-ae94bfca7e31" providerId="ADAL" clId="{0C748A78-9F91-4A70-B3AC-4085815BF16F}" dt="2023-08-21T15:48:10.715" v="3645" actId="700"/>
          <ac:spMkLst>
            <pc:docMk/>
            <pc:sldMk cId="1247295898" sldId="1650760916"/>
            <ac:spMk id="5" creationId="{EF0A0FC0-577E-35F3-754B-69CC00C26F69}"/>
          </ac:spMkLst>
        </pc:spChg>
        <pc:spChg chg="add del mod ord">
          <ac:chgData name="Gomez, Jerica" userId="632e1751-da52-4f34-8095-ae94bfca7e31" providerId="ADAL" clId="{0C748A78-9F91-4A70-B3AC-4085815BF16F}" dt="2023-08-23T22:25:47.519" v="4817" actId="478"/>
          <ac:spMkLst>
            <pc:docMk/>
            <pc:sldMk cId="1247295898" sldId="1650760916"/>
            <ac:spMk id="6" creationId="{8EA90F35-5BCB-7948-185D-9E29000F9D8A}"/>
          </ac:spMkLst>
        </pc:spChg>
        <pc:spChg chg="add del mod">
          <ac:chgData name="Gomez, Jerica" userId="632e1751-da52-4f34-8095-ae94bfca7e31" providerId="ADAL" clId="{0C748A78-9F91-4A70-B3AC-4085815BF16F}" dt="2023-08-23T22:28:23.931" v="4843" actId="478"/>
          <ac:spMkLst>
            <pc:docMk/>
            <pc:sldMk cId="1247295898" sldId="1650760916"/>
            <ac:spMk id="3072" creationId="{5A1ADD7A-7C61-5334-467E-9054814B05FC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080" creationId="{0C4485F3-98DF-BC78-BA52-04A958921B46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081" creationId="{3C9F380D-E684-2533-A3B4-11B22CB81EDF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083" creationId="{4EBEB483-477E-26D2-E504-E55E9DDBD9C6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085" creationId="{222463A3-5B75-5D87-199B-B5C84C018249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087" creationId="{B90E4FA2-914C-4B9D-5422-59DE49205EA2}"/>
          </ac:spMkLst>
        </pc:spChg>
        <pc:spChg chg="del mod">
          <ac:chgData name="Gomez, Jerica" userId="632e1751-da52-4f34-8095-ae94bfca7e31" providerId="ADAL" clId="{0C748A78-9F91-4A70-B3AC-4085815BF16F}" dt="2023-08-23T22:30:58.978" v="4863" actId="478"/>
          <ac:spMkLst>
            <pc:docMk/>
            <pc:sldMk cId="1247295898" sldId="1650760916"/>
            <ac:spMk id="3089" creationId="{E8A08D02-2468-CA0C-EC00-F4B77B7EFFF2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090" creationId="{E1C71542-244C-9C7C-805D-FCBDE0DA3B4A}"/>
          </ac:spMkLst>
        </pc:spChg>
        <pc:spChg chg="del mod">
          <ac:chgData name="Gomez, Jerica" userId="632e1751-da52-4f34-8095-ae94bfca7e31" providerId="ADAL" clId="{0C748A78-9F91-4A70-B3AC-4085815BF16F}" dt="2023-08-23T22:30:56.040" v="4862" actId="478"/>
          <ac:spMkLst>
            <pc:docMk/>
            <pc:sldMk cId="1247295898" sldId="1650760916"/>
            <ac:spMk id="3091" creationId="{D456BF6B-7A20-1410-7559-F85D9103846B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092" creationId="{3D66320A-0416-60FC-2F7A-794650680BD0}"/>
          </ac:spMkLst>
        </pc:spChg>
        <pc:spChg chg="del mod">
          <ac:chgData name="Gomez, Jerica" userId="632e1751-da52-4f34-8095-ae94bfca7e31" providerId="ADAL" clId="{0C748A78-9F91-4A70-B3AC-4085815BF16F}" dt="2023-08-23T22:30:53.058" v="4861" actId="478"/>
          <ac:spMkLst>
            <pc:docMk/>
            <pc:sldMk cId="1247295898" sldId="1650760916"/>
            <ac:spMk id="3093" creationId="{065702C0-9444-5C6D-E047-1831BFF300D0}"/>
          </ac:spMkLst>
        </pc:spChg>
        <pc:spChg chg="del mod">
          <ac:chgData name="Gomez, Jerica" userId="632e1751-da52-4f34-8095-ae94bfca7e31" providerId="ADAL" clId="{0C748A78-9F91-4A70-B3AC-4085815BF16F}" dt="2023-08-23T22:30:50.650" v="4860" actId="478"/>
          <ac:spMkLst>
            <pc:docMk/>
            <pc:sldMk cId="1247295898" sldId="1650760916"/>
            <ac:spMk id="3094" creationId="{F2640E78-6602-4F66-E20A-5A91209BF9EF}"/>
          </ac:spMkLst>
        </pc:spChg>
        <pc:spChg chg="del mod">
          <ac:chgData name="Gomez, Jerica" userId="632e1751-da52-4f34-8095-ae94bfca7e31" providerId="ADAL" clId="{0C748A78-9F91-4A70-B3AC-4085815BF16F}" dt="2023-08-23T22:30:48.588" v="4859" actId="478"/>
          <ac:spMkLst>
            <pc:docMk/>
            <pc:sldMk cId="1247295898" sldId="1650760916"/>
            <ac:spMk id="3095" creationId="{1EDFD426-00AF-4B5C-A3DF-F38D06B846CD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096" creationId="{E2200415-C645-872D-7478-E3A392F000D8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099" creationId="{5B1A7358-53ED-51B7-45A2-E82CBACA6DEF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00" creationId="{B632468A-467D-24D4-B965-CE585CCC7831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01" creationId="{2481F2CF-42C7-2857-9655-FD539CBFA3BA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02" creationId="{F4BBE236-2214-780A-56A5-DCC76D204D76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03" creationId="{35650FE6-A95A-534C-F724-0ED94E86F566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05" creationId="{0AF3F72A-44C0-C931-B5DD-6E375223BB94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06" creationId="{F051A264-E9D5-C73D-C6D5-72E775391E84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07" creationId="{0F75FB53-7EFF-D8AA-C108-E173F1BDD200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10" creationId="{34890E7F-F926-0885-007B-0FEAC1084BD3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11" creationId="{54E7C999-BB78-943E-5D1B-8F7FB82C3132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12" creationId="{451B4184-B15B-F156-6FAB-635449852364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14" creationId="{25327EFF-1FEE-BCBA-D03A-A1D924DF3EE6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15" creationId="{DC34E36B-B88C-03C7-07C3-9D10416E5BE4}"/>
          </ac:spMkLst>
        </pc:spChg>
        <pc:spChg chg="mod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16" creationId="{FA4D148D-4CFF-3082-FA59-5E7417BE44DD}"/>
          </ac:spMkLst>
        </pc:spChg>
        <pc:spChg chg="add mod topLvl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17" creationId="{89CFAAB3-0C5B-A8C4-4125-61278E9AA96E}"/>
          </ac:spMkLst>
        </pc:spChg>
        <pc:spChg chg="add mod topLvl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18" creationId="{976D4C71-DFC4-213D-73E8-538E4C18922C}"/>
          </ac:spMkLst>
        </pc:spChg>
        <pc:spChg chg="add mod topLvl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19" creationId="{D3592236-78B6-D9D5-A325-95CD3C801608}"/>
          </ac:spMkLst>
        </pc:spChg>
        <pc:spChg chg="add mod topLvl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20" creationId="{203DA65E-7A98-F1FE-5D14-4CF27654191D}"/>
          </ac:spMkLst>
        </pc:spChg>
        <pc:spChg chg="add mod topLvl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21" creationId="{96C8A304-24ED-4B9B-60D2-7F09971AB62D}"/>
          </ac:spMkLst>
        </pc:spChg>
        <pc:spChg chg="add mod topLvl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22" creationId="{79E6658B-4C14-39D6-BDDD-1A1D8C12170D}"/>
          </ac:spMkLst>
        </pc:spChg>
        <pc:spChg chg="add mod topLvl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23" creationId="{874D98FD-94FB-D5DC-AD65-4FCE05F95D1E}"/>
          </ac:spMkLst>
        </pc:spChg>
        <pc:spChg chg="add mod topLvl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24" creationId="{D2E48C0B-E637-8A7F-A5A4-61BA65761602}"/>
          </ac:spMkLst>
        </pc:spChg>
        <pc:spChg chg="add mod topLvl">
          <ac:chgData name="Gomez, Jerica" userId="632e1751-da52-4f34-8095-ae94bfca7e31" providerId="ADAL" clId="{0C748A78-9F91-4A70-B3AC-4085815BF16F}" dt="2023-08-24T17:53:47.310" v="5427" actId="14100"/>
          <ac:spMkLst>
            <pc:docMk/>
            <pc:sldMk cId="1247295898" sldId="1650760916"/>
            <ac:spMk id="3125" creationId="{28A7CDE8-5160-B7BC-B476-3E6C38035E7F}"/>
          </ac:spMkLst>
        </pc:spChg>
        <pc:spChg chg="add del mod ord">
          <ac:chgData name="Gomez, Jerica" userId="632e1751-da52-4f34-8095-ae94bfca7e31" providerId="ADAL" clId="{0C748A78-9F91-4A70-B3AC-4085815BF16F}" dt="2023-08-23T22:29:46.337" v="4852" actId="478"/>
          <ac:spMkLst>
            <pc:docMk/>
            <pc:sldMk cId="1247295898" sldId="1650760916"/>
            <ac:spMk id="3127" creationId="{B4C90397-CD72-5001-D9F2-B7614754D6A7}"/>
          </ac:spMkLst>
        </pc:spChg>
        <pc:spChg chg="add del mod ord">
          <ac:chgData name="Gomez, Jerica" userId="632e1751-da52-4f34-8095-ae94bfca7e31" providerId="ADAL" clId="{0C748A78-9F91-4A70-B3AC-4085815BF16F}" dt="2023-08-23T22:29:40.078" v="4851" actId="478"/>
          <ac:spMkLst>
            <pc:docMk/>
            <pc:sldMk cId="1247295898" sldId="1650760916"/>
            <ac:spMk id="3128" creationId="{B1A0818D-59E9-FFAA-747D-070E9B300699}"/>
          </ac:spMkLst>
        </pc:spChg>
        <pc:grpChg chg="add mod">
          <ac:chgData name="Gomez, Jerica" userId="632e1751-da52-4f34-8095-ae94bfca7e31" providerId="ADAL" clId="{0C748A78-9F91-4A70-B3AC-4085815BF16F}" dt="2023-08-24T17:53:47.310" v="5427" actId="14100"/>
          <ac:grpSpMkLst>
            <pc:docMk/>
            <pc:sldMk cId="1247295898" sldId="1650760916"/>
            <ac:grpSpMk id="3073" creationId="{EBEE21E2-14AE-FF09-E6FC-E602A3088397}"/>
          </ac:grpSpMkLst>
        </pc:grpChg>
        <pc:grpChg chg="mod">
          <ac:chgData name="Gomez, Jerica" userId="632e1751-da52-4f34-8095-ae94bfca7e31" providerId="ADAL" clId="{0C748A78-9F91-4A70-B3AC-4085815BF16F}" dt="2023-08-24T17:53:47.310" v="5427" actId="14100"/>
          <ac:grpSpMkLst>
            <pc:docMk/>
            <pc:sldMk cId="1247295898" sldId="1650760916"/>
            <ac:grpSpMk id="3075" creationId="{4614E6F6-6186-3747-D533-E356987182CB}"/>
          </ac:grpSpMkLst>
        </pc:grpChg>
        <pc:grpChg chg="del mod">
          <ac:chgData name="Gomez, Jerica" userId="632e1751-da52-4f34-8095-ae94bfca7e31" providerId="ADAL" clId="{0C748A78-9F91-4A70-B3AC-4085815BF16F}" dt="2023-08-23T22:30:48.588" v="4859" actId="478"/>
          <ac:grpSpMkLst>
            <pc:docMk/>
            <pc:sldMk cId="1247295898" sldId="1650760916"/>
            <ac:grpSpMk id="3082" creationId="{0FF38D8A-5727-464D-64AA-BE535D1150C9}"/>
          </ac:grpSpMkLst>
        </pc:grpChg>
        <pc:grpChg chg="del mod">
          <ac:chgData name="Gomez, Jerica" userId="632e1751-da52-4f34-8095-ae94bfca7e31" providerId="ADAL" clId="{0C748A78-9F91-4A70-B3AC-4085815BF16F}" dt="2023-08-23T22:30:50.650" v="4860" actId="478"/>
          <ac:grpSpMkLst>
            <pc:docMk/>
            <pc:sldMk cId="1247295898" sldId="1650760916"/>
            <ac:grpSpMk id="3084" creationId="{98DCCB6C-AE71-171F-C38C-7BA8CB249625}"/>
          </ac:grpSpMkLst>
        </pc:grpChg>
        <pc:grpChg chg="del mod">
          <ac:chgData name="Gomez, Jerica" userId="632e1751-da52-4f34-8095-ae94bfca7e31" providerId="ADAL" clId="{0C748A78-9F91-4A70-B3AC-4085815BF16F}" dt="2023-08-23T22:30:56.040" v="4862" actId="478"/>
          <ac:grpSpMkLst>
            <pc:docMk/>
            <pc:sldMk cId="1247295898" sldId="1650760916"/>
            <ac:grpSpMk id="3086" creationId="{AC6596CD-C19F-0FAE-F9E0-6B1E2E531CFE}"/>
          </ac:grpSpMkLst>
        </pc:grpChg>
        <pc:grpChg chg="del mod">
          <ac:chgData name="Gomez, Jerica" userId="632e1751-da52-4f34-8095-ae94bfca7e31" providerId="ADAL" clId="{0C748A78-9F91-4A70-B3AC-4085815BF16F}" dt="2023-08-23T22:30:58.978" v="4863" actId="478"/>
          <ac:grpSpMkLst>
            <pc:docMk/>
            <pc:sldMk cId="1247295898" sldId="1650760916"/>
            <ac:grpSpMk id="3088" creationId="{2ED03B94-721B-B282-EC6F-94CB89236179}"/>
          </ac:grpSpMkLst>
        </pc:grpChg>
        <pc:grpChg chg="add mod topLvl">
          <ac:chgData name="Gomez, Jerica" userId="632e1751-da52-4f34-8095-ae94bfca7e31" providerId="ADAL" clId="{0C748A78-9F91-4A70-B3AC-4085815BF16F}" dt="2023-08-24T17:53:47.310" v="5427" actId="14100"/>
          <ac:grpSpMkLst>
            <pc:docMk/>
            <pc:sldMk cId="1247295898" sldId="1650760916"/>
            <ac:grpSpMk id="3098" creationId="{171B6CAC-BB57-8A25-0DD0-284DAE90B03C}"/>
          </ac:grpSpMkLst>
        </pc:grpChg>
        <pc:grpChg chg="add mod topLvl">
          <ac:chgData name="Gomez, Jerica" userId="632e1751-da52-4f34-8095-ae94bfca7e31" providerId="ADAL" clId="{0C748A78-9F91-4A70-B3AC-4085815BF16F}" dt="2023-08-24T17:54:00.770" v="5428" actId="14100"/>
          <ac:grpSpMkLst>
            <pc:docMk/>
            <pc:sldMk cId="1247295898" sldId="1650760916"/>
            <ac:grpSpMk id="3104" creationId="{CCF437E3-F85C-5F0B-922E-3E342024FCF1}"/>
          </ac:grpSpMkLst>
        </pc:grpChg>
        <pc:grpChg chg="add mod topLvl">
          <ac:chgData name="Gomez, Jerica" userId="632e1751-da52-4f34-8095-ae94bfca7e31" providerId="ADAL" clId="{0C748A78-9F91-4A70-B3AC-4085815BF16F}" dt="2023-08-24T17:53:47.310" v="5427" actId="14100"/>
          <ac:grpSpMkLst>
            <pc:docMk/>
            <pc:sldMk cId="1247295898" sldId="1650760916"/>
            <ac:grpSpMk id="3109" creationId="{FD418968-5E77-AF21-A97C-A9F154C30471}"/>
          </ac:grpSpMkLst>
        </pc:grpChg>
        <pc:grpChg chg="add mod topLvl">
          <ac:chgData name="Gomez, Jerica" userId="632e1751-da52-4f34-8095-ae94bfca7e31" providerId="ADAL" clId="{0C748A78-9F91-4A70-B3AC-4085815BF16F}" dt="2023-08-24T17:54:17.979" v="5430" actId="1076"/>
          <ac:grpSpMkLst>
            <pc:docMk/>
            <pc:sldMk cId="1247295898" sldId="1650760916"/>
            <ac:grpSpMk id="3113" creationId="{BF80768A-FA52-2488-00B4-A8A256905E48}"/>
          </ac:grpSpMkLst>
        </pc:grpChg>
        <pc:grpChg chg="add del mod">
          <ac:chgData name="Gomez, Jerica" userId="632e1751-da52-4f34-8095-ae94bfca7e31" providerId="ADAL" clId="{0C748A78-9F91-4A70-B3AC-4085815BF16F}" dt="2023-08-23T22:31:23.739" v="4865" actId="165"/>
          <ac:grpSpMkLst>
            <pc:docMk/>
            <pc:sldMk cId="1247295898" sldId="1650760916"/>
            <ac:grpSpMk id="3126" creationId="{6C713C7F-19FD-B3A2-9981-2BA18A6920CD}"/>
          </ac:grpSpMkLst>
        </pc:grpChg>
        <pc:graphicFrameChg chg="add del mod modGraphic">
          <ac:chgData name="Gomez, Jerica" userId="632e1751-da52-4f34-8095-ae94bfca7e31" providerId="ADAL" clId="{0C748A78-9F91-4A70-B3AC-4085815BF16F}" dt="2023-08-21T19:58:14.020" v="3865" actId="478"/>
          <ac:graphicFrameMkLst>
            <pc:docMk/>
            <pc:sldMk cId="1247295898" sldId="1650760916"/>
            <ac:graphicFrameMk id="7" creationId="{85EE27BF-F3E1-7F46-D087-619E86BF62CC}"/>
          </ac:graphicFrameMkLst>
        </pc:graphicFrameChg>
        <pc:graphicFrameChg chg="add del mod modGraphic">
          <ac:chgData name="Gomez, Jerica" userId="632e1751-da52-4f34-8095-ae94bfca7e31" providerId="ADAL" clId="{0C748A78-9F91-4A70-B3AC-4085815BF16F}" dt="2023-08-21T20:17:55.740" v="3897" actId="478"/>
          <ac:graphicFrameMkLst>
            <pc:docMk/>
            <pc:sldMk cId="1247295898" sldId="1650760916"/>
            <ac:graphicFrameMk id="16" creationId="{BB5A144B-8B4A-10C8-7114-AB9BB5283997}"/>
          </ac:graphicFrameMkLst>
        </pc:graphicFrameChg>
        <pc:graphicFrameChg chg="add del mod modGraphic">
          <ac:chgData name="Gomez, Jerica" userId="632e1751-da52-4f34-8095-ae94bfca7e31" providerId="ADAL" clId="{0C748A78-9F91-4A70-B3AC-4085815BF16F}" dt="2023-08-21T20:38:24.489" v="3943" actId="1032"/>
          <ac:graphicFrameMkLst>
            <pc:docMk/>
            <pc:sldMk cId="1247295898" sldId="1650760916"/>
            <ac:graphicFrameMk id="17" creationId="{1B5EBAC4-A721-29A0-3252-C3ECE63ADEFF}"/>
          </ac:graphicFrameMkLst>
        </pc:graphicFrameChg>
        <pc:graphicFrameChg chg="add del mod modGraphic">
          <ac:chgData name="Gomez, Jerica" userId="632e1751-da52-4f34-8095-ae94bfca7e31" providerId="ADAL" clId="{0C748A78-9F91-4A70-B3AC-4085815BF16F}" dt="2023-08-23T21:35:06.949" v="4809" actId="478"/>
          <ac:graphicFrameMkLst>
            <pc:docMk/>
            <pc:sldMk cId="1247295898" sldId="1650760916"/>
            <ac:graphicFrameMk id="29" creationId="{5050D8AC-4376-ECE6-F39E-73614507EA62}"/>
          </ac:graphicFrameMkLst>
        </pc:graphicFrameChg>
        <pc:graphicFrameChg chg="add del mod modGraphic">
          <ac:chgData name="Gomez, Jerica" userId="632e1751-da52-4f34-8095-ae94bfca7e31" providerId="ADAL" clId="{0C748A78-9F91-4A70-B3AC-4085815BF16F}" dt="2023-08-23T21:42:01.533" v="4814" actId="478"/>
          <ac:graphicFrameMkLst>
            <pc:docMk/>
            <pc:sldMk cId="1247295898" sldId="1650760916"/>
            <ac:graphicFrameMk id="31" creationId="{5412CB86-4A1F-8785-E54C-ECBB8D3A10AE}"/>
          </ac:graphicFrameMkLst>
        </pc:graphicFrameChg>
        <pc:picChg chg="add del mod">
          <ac:chgData name="Gomez, Jerica" userId="632e1751-da52-4f34-8095-ae94bfca7e31" providerId="ADAL" clId="{0C748A78-9F91-4A70-B3AC-4085815BF16F}" dt="2023-08-23T22:25:47.519" v="4817" actId="478"/>
          <ac:picMkLst>
            <pc:docMk/>
            <pc:sldMk cId="1247295898" sldId="1650760916"/>
            <ac:picMk id="9" creationId="{AD9D43C2-A09A-4628-961C-89E50752AB97}"/>
          </ac:picMkLst>
        </pc:picChg>
        <pc:picChg chg="add del mod">
          <ac:chgData name="Gomez, Jerica" userId="632e1751-da52-4f34-8095-ae94bfca7e31" providerId="ADAL" clId="{0C748A78-9F91-4A70-B3AC-4085815BF16F}" dt="2023-08-23T22:25:47.519" v="4817" actId="478"/>
          <ac:picMkLst>
            <pc:docMk/>
            <pc:sldMk cId="1247295898" sldId="1650760916"/>
            <ac:picMk id="11" creationId="{A80C028F-2D42-90A5-9351-A84A3BD4CC70}"/>
          </ac:picMkLst>
        </pc:picChg>
        <pc:picChg chg="add del mod">
          <ac:chgData name="Gomez, Jerica" userId="632e1751-da52-4f34-8095-ae94bfca7e31" providerId="ADAL" clId="{0C748A78-9F91-4A70-B3AC-4085815BF16F}" dt="2023-08-23T22:25:47.519" v="4817" actId="478"/>
          <ac:picMkLst>
            <pc:docMk/>
            <pc:sldMk cId="1247295898" sldId="1650760916"/>
            <ac:picMk id="13" creationId="{21E6858B-B1D5-590A-B145-5F66BD08B297}"/>
          </ac:picMkLst>
        </pc:picChg>
        <pc:picChg chg="add del mod">
          <ac:chgData name="Gomez, Jerica" userId="632e1751-da52-4f34-8095-ae94bfca7e31" providerId="ADAL" clId="{0C748A78-9F91-4A70-B3AC-4085815BF16F}" dt="2023-08-23T22:25:47.519" v="4817" actId="478"/>
          <ac:picMkLst>
            <pc:docMk/>
            <pc:sldMk cId="1247295898" sldId="1650760916"/>
            <ac:picMk id="15" creationId="{EB678803-0499-67C6-E16E-88A0EC69F1C1}"/>
          </ac:picMkLst>
        </pc:picChg>
        <pc:picChg chg="add del mod">
          <ac:chgData name="Gomez, Jerica" userId="632e1751-da52-4f34-8095-ae94bfca7e31" providerId="ADAL" clId="{0C748A78-9F91-4A70-B3AC-4085815BF16F}" dt="2023-08-23T22:25:47.519" v="4817" actId="478"/>
          <ac:picMkLst>
            <pc:docMk/>
            <pc:sldMk cId="1247295898" sldId="1650760916"/>
            <ac:picMk id="18" creationId="{598C5B43-C009-2E07-2C16-55CA1238CB92}"/>
          </ac:picMkLst>
        </pc:picChg>
        <pc:picChg chg="add del mod">
          <ac:chgData name="Gomez, Jerica" userId="632e1751-da52-4f34-8095-ae94bfca7e31" providerId="ADAL" clId="{0C748A78-9F91-4A70-B3AC-4085815BF16F}" dt="2023-08-23T22:25:47.519" v="4817" actId="478"/>
          <ac:picMkLst>
            <pc:docMk/>
            <pc:sldMk cId="1247295898" sldId="1650760916"/>
            <ac:picMk id="19" creationId="{83E95157-B155-9CA7-D78E-FC2364BD7BC3}"/>
          </ac:picMkLst>
        </pc:picChg>
        <pc:picChg chg="add del mod">
          <ac:chgData name="Gomez, Jerica" userId="632e1751-da52-4f34-8095-ae94bfca7e31" providerId="ADAL" clId="{0C748A78-9F91-4A70-B3AC-4085815BF16F}" dt="2023-08-23T22:25:47.519" v="4817" actId="478"/>
          <ac:picMkLst>
            <pc:docMk/>
            <pc:sldMk cId="1247295898" sldId="1650760916"/>
            <ac:picMk id="21" creationId="{F61BCE94-7501-06D6-71FB-DC8416589F0E}"/>
          </ac:picMkLst>
        </pc:picChg>
        <pc:picChg chg="add del mod">
          <ac:chgData name="Gomez, Jerica" userId="632e1751-da52-4f34-8095-ae94bfca7e31" providerId="ADAL" clId="{0C748A78-9F91-4A70-B3AC-4085815BF16F}" dt="2023-08-23T22:25:47.519" v="4817" actId="478"/>
          <ac:picMkLst>
            <pc:docMk/>
            <pc:sldMk cId="1247295898" sldId="1650760916"/>
            <ac:picMk id="22" creationId="{1A9840DF-C388-870A-EF48-1AFEAB9131F7}"/>
          </ac:picMkLst>
        </pc:picChg>
        <pc:picChg chg="add del mod">
          <ac:chgData name="Gomez, Jerica" userId="632e1751-da52-4f34-8095-ae94bfca7e31" providerId="ADAL" clId="{0C748A78-9F91-4A70-B3AC-4085815BF16F}" dt="2023-08-23T22:25:47.519" v="4817" actId="478"/>
          <ac:picMkLst>
            <pc:docMk/>
            <pc:sldMk cId="1247295898" sldId="1650760916"/>
            <ac:picMk id="24" creationId="{16A16DB8-6244-2EFF-54AC-86674547AD65}"/>
          </ac:picMkLst>
        </pc:picChg>
        <pc:picChg chg="add del mod">
          <ac:chgData name="Gomez, Jerica" userId="632e1751-da52-4f34-8095-ae94bfca7e31" providerId="ADAL" clId="{0C748A78-9F91-4A70-B3AC-4085815BF16F}" dt="2023-08-23T22:25:47.519" v="4817" actId="478"/>
          <ac:picMkLst>
            <pc:docMk/>
            <pc:sldMk cId="1247295898" sldId="1650760916"/>
            <ac:picMk id="25" creationId="{80ACCA91-D8A9-04AA-192B-22CF957D8473}"/>
          </ac:picMkLst>
        </pc:picChg>
        <pc:picChg chg="add del mod">
          <ac:chgData name="Gomez, Jerica" userId="632e1751-da52-4f34-8095-ae94bfca7e31" providerId="ADAL" clId="{0C748A78-9F91-4A70-B3AC-4085815BF16F}" dt="2023-08-23T22:25:47.519" v="4817" actId="478"/>
          <ac:picMkLst>
            <pc:docMk/>
            <pc:sldMk cId="1247295898" sldId="1650760916"/>
            <ac:picMk id="27" creationId="{B2F8CEB2-925A-66C1-D433-C9CBD3849FAF}"/>
          </ac:picMkLst>
        </pc:picChg>
        <pc:picChg chg="add del mod">
          <ac:chgData name="Gomez, Jerica" userId="632e1751-da52-4f34-8095-ae94bfca7e31" providerId="ADAL" clId="{0C748A78-9F91-4A70-B3AC-4085815BF16F}" dt="2023-08-23T22:25:47.519" v="4817" actId="478"/>
          <ac:picMkLst>
            <pc:docMk/>
            <pc:sldMk cId="1247295898" sldId="1650760916"/>
            <ac:picMk id="28" creationId="{21FB4A4B-E032-E278-F2A7-93A67F9CD976}"/>
          </ac:picMkLst>
        </pc:picChg>
        <pc:picChg chg="add del mod">
          <ac:chgData name="Gomez, Jerica" userId="632e1751-da52-4f34-8095-ae94bfca7e31" providerId="ADAL" clId="{0C748A78-9F91-4A70-B3AC-4085815BF16F}" dt="2023-08-23T21:34:47.508" v="4803"/>
          <ac:picMkLst>
            <pc:docMk/>
            <pc:sldMk cId="1247295898" sldId="1650760916"/>
            <ac:picMk id="30" creationId="{B715EABC-1DF4-F377-0AB6-ECEEE8B84B5C}"/>
          </ac:picMkLst>
        </pc:picChg>
        <pc:picChg chg="add del mod">
          <ac:chgData name="Gomez, Jerica" userId="632e1751-da52-4f34-8095-ae94bfca7e31" providerId="ADAL" clId="{0C748A78-9F91-4A70-B3AC-4085815BF16F}" dt="2023-08-23T22:25:47.519" v="4817" actId="478"/>
          <ac:picMkLst>
            <pc:docMk/>
            <pc:sldMk cId="1247295898" sldId="1650760916"/>
            <ac:picMk id="3074" creationId="{FCABC221-9124-57BD-2EB6-EF5B96C7777D}"/>
          </ac:picMkLst>
        </pc:picChg>
        <pc:picChg chg="mod">
          <ac:chgData name="Gomez, Jerica" userId="632e1751-da52-4f34-8095-ae94bfca7e31" providerId="ADAL" clId="{0C748A78-9F91-4A70-B3AC-4085815BF16F}" dt="2023-08-24T17:53:47.310" v="5427" actId="14100"/>
          <ac:picMkLst>
            <pc:docMk/>
            <pc:sldMk cId="1247295898" sldId="1650760916"/>
            <ac:picMk id="3076" creationId="{A5C944E2-17E3-9857-9A25-FD6E29BE4301}"/>
          </ac:picMkLst>
        </pc:picChg>
        <pc:picChg chg="mod">
          <ac:chgData name="Gomez, Jerica" userId="632e1751-da52-4f34-8095-ae94bfca7e31" providerId="ADAL" clId="{0C748A78-9F91-4A70-B3AC-4085815BF16F}" dt="2023-08-24T17:53:47.310" v="5427" actId="14100"/>
          <ac:picMkLst>
            <pc:docMk/>
            <pc:sldMk cId="1247295898" sldId="1650760916"/>
            <ac:picMk id="3077" creationId="{DB649525-5A1B-21D9-AE2E-01E6FFF654AB}"/>
          </ac:picMkLst>
        </pc:picChg>
        <pc:picChg chg="mod">
          <ac:chgData name="Gomez, Jerica" userId="632e1751-da52-4f34-8095-ae94bfca7e31" providerId="ADAL" clId="{0C748A78-9F91-4A70-B3AC-4085815BF16F}" dt="2023-08-24T17:53:47.310" v="5427" actId="14100"/>
          <ac:picMkLst>
            <pc:docMk/>
            <pc:sldMk cId="1247295898" sldId="1650760916"/>
            <ac:picMk id="3078" creationId="{D899BDD7-9A03-E642-08BE-25B4212E0947}"/>
          </ac:picMkLst>
        </pc:picChg>
        <pc:picChg chg="mod">
          <ac:chgData name="Gomez, Jerica" userId="632e1751-da52-4f34-8095-ae94bfca7e31" providerId="ADAL" clId="{0C748A78-9F91-4A70-B3AC-4085815BF16F}" dt="2023-08-24T17:53:47.310" v="5427" actId="14100"/>
          <ac:picMkLst>
            <pc:docMk/>
            <pc:sldMk cId="1247295898" sldId="1650760916"/>
            <ac:picMk id="3079" creationId="{44F1B09C-9AA1-A343-A102-37047C83631E}"/>
          </ac:picMkLst>
        </pc:picChg>
        <pc:picChg chg="add mod topLvl">
          <ac:chgData name="Gomez, Jerica" userId="632e1751-da52-4f34-8095-ae94bfca7e31" providerId="ADAL" clId="{0C748A78-9F91-4A70-B3AC-4085815BF16F}" dt="2023-08-24T17:53:47.310" v="5427" actId="14100"/>
          <ac:picMkLst>
            <pc:docMk/>
            <pc:sldMk cId="1247295898" sldId="1650760916"/>
            <ac:picMk id="3097" creationId="{104DE9E6-2DB2-BA5E-680B-9BA967214C5E}"/>
          </ac:picMkLst>
        </pc:picChg>
        <pc:picChg chg="add del mod topLvl">
          <ac:chgData name="Gomez, Jerica" userId="632e1751-da52-4f34-8095-ae94bfca7e31" providerId="ADAL" clId="{0C748A78-9F91-4A70-B3AC-4085815BF16F}" dt="2023-08-23T22:55:43.987" v="4922" actId="478"/>
          <ac:picMkLst>
            <pc:docMk/>
            <pc:sldMk cId="1247295898" sldId="1650760916"/>
            <ac:picMk id="3108" creationId="{7AE90241-DEB4-8856-955C-CD6CA8215752}"/>
          </ac:picMkLst>
        </pc:picChg>
      </pc:sldChg>
      <pc:sldChg chg="addSp delSp modSp new mod">
        <pc:chgData name="Gomez, Jerica" userId="632e1751-da52-4f34-8095-ae94bfca7e31" providerId="ADAL" clId="{0C748A78-9F91-4A70-B3AC-4085815BF16F}" dt="2023-08-24T19:13:43.110" v="5552"/>
        <pc:sldMkLst>
          <pc:docMk/>
          <pc:sldMk cId="484062824" sldId="1650760917"/>
        </pc:sldMkLst>
        <pc:spChg chg="add mod">
          <ac:chgData name="Gomez, Jerica" userId="632e1751-da52-4f34-8095-ae94bfca7e31" providerId="ADAL" clId="{0C748A78-9F91-4A70-B3AC-4085815BF16F}" dt="2023-08-24T19:13:43.110" v="5552"/>
          <ac:spMkLst>
            <pc:docMk/>
            <pc:sldMk cId="484062824" sldId="1650760917"/>
            <ac:spMk id="2" creationId="{65A2A8BA-FC81-5C37-228C-979CD9EB78E6}"/>
          </ac:spMkLst>
        </pc:spChg>
        <pc:spChg chg="del mod">
          <ac:chgData name="Gomez, Jerica" userId="632e1751-da52-4f34-8095-ae94bfca7e31" providerId="ADAL" clId="{0C748A78-9F91-4A70-B3AC-4085815BF16F}" dt="2023-08-23T20:06:33.650" v="4641" actId="478"/>
          <ac:spMkLst>
            <pc:docMk/>
            <pc:sldMk cId="484062824" sldId="1650760917"/>
            <ac:spMk id="2" creationId="{F020FD1C-8FE9-AAA2-82B8-F040241727B3}"/>
          </ac:spMkLst>
        </pc:spChg>
        <pc:spChg chg="add mod">
          <ac:chgData name="Gomez, Jerica" userId="632e1751-da52-4f34-8095-ae94bfca7e31" providerId="ADAL" clId="{0C748A78-9F91-4A70-B3AC-4085815BF16F}" dt="2023-08-24T19:13:43.110" v="5552"/>
          <ac:spMkLst>
            <pc:docMk/>
            <pc:sldMk cId="484062824" sldId="1650760917"/>
            <ac:spMk id="3" creationId="{27FD1EF5-536C-F89E-E44F-72A99E8D213E}"/>
          </ac:spMkLst>
        </pc:spChg>
        <pc:spChg chg="del">
          <ac:chgData name="Gomez, Jerica" userId="632e1751-da52-4f34-8095-ae94bfca7e31" providerId="ADAL" clId="{0C748A78-9F91-4A70-B3AC-4085815BF16F}" dt="2023-08-23T19:09:48.204" v="4225" actId="478"/>
          <ac:spMkLst>
            <pc:docMk/>
            <pc:sldMk cId="484062824" sldId="1650760917"/>
            <ac:spMk id="3" creationId="{9CC15F97-EA2D-E739-CAC7-68B502E71423}"/>
          </ac:spMkLst>
        </pc:spChg>
        <pc:spChg chg="del">
          <ac:chgData name="Gomez, Jerica" userId="632e1751-da52-4f34-8095-ae94bfca7e31" providerId="ADAL" clId="{0C748A78-9F91-4A70-B3AC-4085815BF16F}" dt="2023-08-24T19:13:41.031" v="5551" actId="478"/>
          <ac:spMkLst>
            <pc:docMk/>
            <pc:sldMk cId="484062824" sldId="1650760917"/>
            <ac:spMk id="4" creationId="{D004E61E-5411-1146-416F-4594B8DC61DF}"/>
          </ac:spMkLst>
        </pc:spChg>
        <pc:spChg chg="del">
          <ac:chgData name="Gomez, Jerica" userId="632e1751-da52-4f34-8095-ae94bfca7e31" providerId="ADAL" clId="{0C748A78-9F91-4A70-B3AC-4085815BF16F}" dt="2023-08-24T19:13:41.031" v="5551" actId="478"/>
          <ac:spMkLst>
            <pc:docMk/>
            <pc:sldMk cId="484062824" sldId="1650760917"/>
            <ac:spMk id="5" creationId="{E6D99C4C-3CB0-55BC-1CB4-2B0F41C19BB2}"/>
          </ac:spMkLst>
        </pc:spChg>
        <pc:spChg chg="add mod">
          <ac:chgData name="Gomez, Jerica" userId="632e1751-da52-4f34-8095-ae94bfca7e31" providerId="ADAL" clId="{0C748A78-9F91-4A70-B3AC-4085815BF16F}" dt="2023-08-24T19:13:43.110" v="5552"/>
          <ac:spMkLst>
            <pc:docMk/>
            <pc:sldMk cId="484062824" sldId="1650760917"/>
            <ac:spMk id="6" creationId="{379762BC-3455-05B3-CEFD-B914088651C7}"/>
          </ac:spMkLst>
        </pc:spChg>
        <pc:spChg chg="del">
          <ac:chgData name="Gomez, Jerica" userId="632e1751-da52-4f34-8095-ae94bfca7e31" providerId="ADAL" clId="{0C748A78-9F91-4A70-B3AC-4085815BF16F}" dt="2023-08-23T19:09:38.287" v="4223" actId="478"/>
          <ac:spMkLst>
            <pc:docMk/>
            <pc:sldMk cId="484062824" sldId="1650760917"/>
            <ac:spMk id="6" creationId="{3B029DEC-2B78-EB26-6975-13B39CD1187B}"/>
          </ac:spMkLst>
        </pc:spChg>
        <pc:spChg chg="add mod">
          <ac:chgData name="Gomez, Jerica" userId="632e1751-da52-4f34-8095-ae94bfca7e31" providerId="ADAL" clId="{0C748A78-9F91-4A70-B3AC-4085815BF16F}" dt="2023-08-24T19:13:43.110" v="5552"/>
          <ac:spMkLst>
            <pc:docMk/>
            <pc:sldMk cId="484062824" sldId="1650760917"/>
            <ac:spMk id="7" creationId="{39E375BF-9218-9386-EFA0-67AC3715914C}"/>
          </ac:spMkLst>
        </pc:spChg>
        <pc:spChg chg="add mod">
          <ac:chgData name="Gomez, Jerica" userId="632e1751-da52-4f34-8095-ae94bfca7e31" providerId="ADAL" clId="{0C748A78-9F91-4A70-B3AC-4085815BF16F}" dt="2023-08-24T19:13:43.110" v="5552"/>
          <ac:spMkLst>
            <pc:docMk/>
            <pc:sldMk cId="484062824" sldId="1650760917"/>
            <ac:spMk id="8" creationId="{2AD15903-EBF2-B7C7-6635-5024733423C4}"/>
          </ac:spMkLst>
        </pc:spChg>
        <pc:spChg chg="add del mod">
          <ac:chgData name="Gomez, Jerica" userId="632e1751-da52-4f34-8095-ae94bfca7e31" providerId="ADAL" clId="{0C748A78-9F91-4A70-B3AC-4085815BF16F}" dt="2023-08-24T19:13:41.031" v="5551" actId="478"/>
          <ac:spMkLst>
            <pc:docMk/>
            <pc:sldMk cId="484062824" sldId="1650760917"/>
            <ac:spMk id="13" creationId="{6CE1BD49-51A8-5A6A-8D69-E3B2ED3363D6}"/>
          </ac:spMkLst>
        </pc:spChg>
        <pc:spChg chg="add del mod">
          <ac:chgData name="Gomez, Jerica" userId="632e1751-da52-4f34-8095-ae94bfca7e31" providerId="ADAL" clId="{0C748A78-9F91-4A70-B3AC-4085815BF16F}" dt="2023-08-24T19:13:41.031" v="5551" actId="478"/>
          <ac:spMkLst>
            <pc:docMk/>
            <pc:sldMk cId="484062824" sldId="1650760917"/>
            <ac:spMk id="14" creationId="{DBDDD584-4A75-C013-78FF-548E7310D8A0}"/>
          </ac:spMkLst>
        </pc:spChg>
        <pc:spChg chg="add del mod">
          <ac:chgData name="Gomez, Jerica" userId="632e1751-da52-4f34-8095-ae94bfca7e31" providerId="ADAL" clId="{0C748A78-9F91-4A70-B3AC-4085815BF16F}" dt="2023-08-24T19:13:41.031" v="5551" actId="478"/>
          <ac:spMkLst>
            <pc:docMk/>
            <pc:sldMk cId="484062824" sldId="1650760917"/>
            <ac:spMk id="15" creationId="{71CE04A7-591B-AAF7-BB8F-C169894FAEB3}"/>
          </ac:spMkLst>
        </pc:spChg>
        <pc:spChg chg="add del mod">
          <ac:chgData name="Gomez, Jerica" userId="632e1751-da52-4f34-8095-ae94bfca7e31" providerId="ADAL" clId="{0C748A78-9F91-4A70-B3AC-4085815BF16F}" dt="2023-08-24T19:13:41.031" v="5551" actId="478"/>
          <ac:spMkLst>
            <pc:docMk/>
            <pc:sldMk cId="484062824" sldId="1650760917"/>
            <ac:spMk id="16" creationId="{AE410ECF-2F83-9D8B-4C4C-C66767FBED47}"/>
          </ac:spMkLst>
        </pc:spChg>
        <pc:graphicFrameChg chg="add del mod modGraphic">
          <ac:chgData name="Gomez, Jerica" userId="632e1751-da52-4f34-8095-ae94bfca7e31" providerId="ADAL" clId="{0C748A78-9F91-4A70-B3AC-4085815BF16F}" dt="2023-08-24T17:21:38.704" v="5402" actId="478"/>
          <ac:graphicFrameMkLst>
            <pc:docMk/>
            <pc:sldMk cId="484062824" sldId="1650760917"/>
            <ac:graphicFrameMk id="2" creationId="{A301A62E-CF01-B623-6098-A13154723903}"/>
          </ac:graphicFrameMkLst>
        </pc:graphicFrameChg>
        <pc:graphicFrameChg chg="add del mod">
          <ac:chgData name="Gomez, Jerica" userId="632e1751-da52-4f34-8095-ae94bfca7e31" providerId="ADAL" clId="{0C748A78-9F91-4A70-B3AC-4085815BF16F}" dt="2023-08-23T20:04:31.549" v="4598" actId="478"/>
          <ac:graphicFrameMkLst>
            <pc:docMk/>
            <pc:sldMk cId="484062824" sldId="1650760917"/>
            <ac:graphicFrameMk id="7" creationId="{3347FB95-96EE-33E7-818B-47AEE0F5860F}"/>
          </ac:graphicFrameMkLst>
        </pc:graphicFrameChg>
        <pc:graphicFrameChg chg="add del mod">
          <ac:chgData name="Gomez, Jerica" userId="632e1751-da52-4f34-8095-ae94bfca7e31" providerId="ADAL" clId="{0C748A78-9F91-4A70-B3AC-4085815BF16F}" dt="2023-08-23T20:04:40.444" v="4602" actId="478"/>
          <ac:graphicFrameMkLst>
            <pc:docMk/>
            <pc:sldMk cId="484062824" sldId="1650760917"/>
            <ac:graphicFrameMk id="8" creationId="{C49B2E84-986C-7F19-E0E4-A601CF525EAF}"/>
          </ac:graphicFrameMkLst>
        </pc:graphicFrameChg>
        <pc:graphicFrameChg chg="add mod">
          <ac:chgData name="Gomez, Jerica" userId="632e1751-da52-4f34-8095-ae94bfca7e31" providerId="ADAL" clId="{0C748A78-9F91-4A70-B3AC-4085815BF16F}" dt="2023-08-24T19:13:43.110" v="5552"/>
          <ac:graphicFrameMkLst>
            <pc:docMk/>
            <pc:sldMk cId="484062824" sldId="1650760917"/>
            <ac:graphicFrameMk id="9" creationId="{4F25A150-2E48-E0DB-2059-6E0F304324C6}"/>
          </ac:graphicFrameMkLst>
        </pc:graphicFrameChg>
        <pc:graphicFrameChg chg="add del mod">
          <ac:chgData name="Gomez, Jerica" userId="632e1751-da52-4f34-8095-ae94bfca7e31" providerId="ADAL" clId="{0C748A78-9F91-4A70-B3AC-4085815BF16F}" dt="2023-08-23T20:04:34.684" v="4599" actId="478"/>
          <ac:graphicFrameMkLst>
            <pc:docMk/>
            <pc:sldMk cId="484062824" sldId="1650760917"/>
            <ac:graphicFrameMk id="9" creationId="{FAB48766-A036-1285-892B-DFF9FE1D9660}"/>
          </ac:graphicFrameMkLst>
        </pc:graphicFrameChg>
        <pc:graphicFrameChg chg="add del mod modGraphic">
          <ac:chgData name="Gomez, Jerica" userId="632e1751-da52-4f34-8095-ae94bfca7e31" providerId="ADAL" clId="{0C748A78-9F91-4A70-B3AC-4085815BF16F}" dt="2023-08-23T20:04:37.494" v="4601" actId="478"/>
          <ac:graphicFrameMkLst>
            <pc:docMk/>
            <pc:sldMk cId="484062824" sldId="1650760917"/>
            <ac:graphicFrameMk id="10" creationId="{7C8B07AB-D736-2CAF-718E-AA5CA491F9E4}"/>
          </ac:graphicFrameMkLst>
        </pc:graphicFrameChg>
        <pc:graphicFrameChg chg="add del mod modGraphic">
          <ac:chgData name="Gomez, Jerica" userId="632e1751-da52-4f34-8095-ae94bfca7e31" providerId="ADAL" clId="{0C748A78-9F91-4A70-B3AC-4085815BF16F}" dt="2023-08-23T20:06:33.650" v="4641" actId="478"/>
          <ac:graphicFrameMkLst>
            <pc:docMk/>
            <pc:sldMk cId="484062824" sldId="1650760917"/>
            <ac:graphicFrameMk id="11" creationId="{777B62F6-DE22-CFE8-C986-65C3C40A627C}"/>
          </ac:graphicFrameMkLst>
        </pc:graphicFrameChg>
        <pc:graphicFrameChg chg="add del mod modGraphic">
          <ac:chgData name="Gomez, Jerica" userId="632e1751-da52-4f34-8095-ae94bfca7e31" providerId="ADAL" clId="{0C748A78-9F91-4A70-B3AC-4085815BF16F}" dt="2023-08-24T19:13:00.756" v="5550" actId="478"/>
          <ac:graphicFrameMkLst>
            <pc:docMk/>
            <pc:sldMk cId="484062824" sldId="1650760917"/>
            <ac:graphicFrameMk id="17" creationId="{328B1BFC-2369-68A2-7881-ECA20E963E63}"/>
          </ac:graphicFrameMkLst>
        </pc:graphicFrameChg>
      </pc:sldChg>
      <pc:sldChg chg="addSp delSp modSp new mod">
        <pc:chgData name="Gomez, Jerica" userId="632e1751-da52-4f34-8095-ae94bfca7e31" providerId="ADAL" clId="{0C748A78-9F91-4A70-B3AC-4085815BF16F}" dt="2023-08-24T19:12:31.505" v="5549"/>
        <pc:sldMkLst>
          <pc:docMk/>
          <pc:sldMk cId="1165287793" sldId="1650760918"/>
        </pc:sldMkLst>
        <pc:spChg chg="del mod">
          <ac:chgData name="Gomez, Jerica" userId="632e1751-da52-4f34-8095-ae94bfca7e31" providerId="ADAL" clId="{0C748A78-9F91-4A70-B3AC-4085815BF16F}" dt="2023-08-24T19:12:02.369" v="5547" actId="478"/>
          <ac:spMkLst>
            <pc:docMk/>
            <pc:sldMk cId="1165287793" sldId="1650760918"/>
            <ac:spMk id="2" creationId="{1371AC32-9F08-B309-1692-C32D43437BB1}"/>
          </ac:spMkLst>
        </pc:spChg>
        <pc:spChg chg="del">
          <ac:chgData name="Gomez, Jerica" userId="632e1751-da52-4f34-8095-ae94bfca7e31" providerId="ADAL" clId="{0C748A78-9F91-4A70-B3AC-4085815BF16F}" dt="2023-08-24T15:52:44.255" v="4954" actId="478"/>
          <ac:spMkLst>
            <pc:docMk/>
            <pc:sldMk cId="1165287793" sldId="1650760918"/>
            <ac:spMk id="3" creationId="{56DF1C34-658A-1730-5E9A-BD48A5609696}"/>
          </ac:spMkLst>
        </pc:spChg>
        <pc:spChg chg="del">
          <ac:chgData name="Gomez, Jerica" userId="632e1751-da52-4f34-8095-ae94bfca7e31" providerId="ADAL" clId="{0C748A78-9F91-4A70-B3AC-4085815BF16F}" dt="2023-08-24T19:12:02.369" v="5547" actId="478"/>
          <ac:spMkLst>
            <pc:docMk/>
            <pc:sldMk cId="1165287793" sldId="1650760918"/>
            <ac:spMk id="4" creationId="{8B872AD4-4CCD-3485-F268-B35A4874EAD6}"/>
          </ac:spMkLst>
        </pc:spChg>
        <pc:spChg chg="del">
          <ac:chgData name="Gomez, Jerica" userId="632e1751-da52-4f34-8095-ae94bfca7e31" providerId="ADAL" clId="{0C748A78-9F91-4A70-B3AC-4085815BF16F}" dt="2023-08-24T19:12:02.369" v="5547" actId="478"/>
          <ac:spMkLst>
            <pc:docMk/>
            <pc:sldMk cId="1165287793" sldId="1650760918"/>
            <ac:spMk id="5" creationId="{8A5192FE-968C-2FAE-E6F1-12204D905210}"/>
          </ac:spMkLst>
        </pc:spChg>
        <pc:spChg chg="add del mod">
          <ac:chgData name="Gomez, Jerica" userId="632e1751-da52-4f34-8095-ae94bfca7e31" providerId="ADAL" clId="{0C748A78-9F91-4A70-B3AC-4085815BF16F}" dt="2023-08-24T19:12:08.966" v="5548" actId="478"/>
          <ac:spMkLst>
            <pc:docMk/>
            <pc:sldMk cId="1165287793" sldId="1650760918"/>
            <ac:spMk id="6" creationId="{9A4F1EAA-ABCF-F91B-AD27-AFE6C097C2C8}"/>
          </ac:spMkLst>
        </pc:spChg>
        <pc:spChg chg="del">
          <ac:chgData name="Gomez, Jerica" userId="632e1751-da52-4f34-8095-ae94bfca7e31" providerId="ADAL" clId="{0C748A78-9F91-4A70-B3AC-4085815BF16F}" dt="2023-08-24T15:52:36.935" v="4953" actId="478"/>
          <ac:spMkLst>
            <pc:docMk/>
            <pc:sldMk cId="1165287793" sldId="1650760918"/>
            <ac:spMk id="6" creationId="{D73780A4-582D-EFE7-13C3-6EAED153DD1D}"/>
          </ac:spMkLst>
        </pc:spChg>
        <pc:spChg chg="add mod">
          <ac:chgData name="Gomez, Jerica" userId="632e1751-da52-4f34-8095-ae94bfca7e31" providerId="ADAL" clId="{0C748A78-9F91-4A70-B3AC-4085815BF16F}" dt="2023-08-24T19:12:31.505" v="5549"/>
          <ac:spMkLst>
            <pc:docMk/>
            <pc:sldMk cId="1165287793" sldId="1650760918"/>
            <ac:spMk id="7" creationId="{51CE2A6A-A36F-9108-10C1-85FC9FEB7B83}"/>
          </ac:spMkLst>
        </pc:spChg>
        <pc:spChg chg="add del mod">
          <ac:chgData name="Gomez, Jerica" userId="632e1751-da52-4f34-8095-ae94bfca7e31" providerId="ADAL" clId="{0C748A78-9F91-4A70-B3AC-4085815BF16F}" dt="2023-08-24T17:06:15.338" v="5361" actId="478"/>
          <ac:spMkLst>
            <pc:docMk/>
            <pc:sldMk cId="1165287793" sldId="1650760918"/>
            <ac:spMk id="8" creationId="{1196595C-8C80-C8B0-DC26-19C9563CE045}"/>
          </ac:spMkLst>
        </pc:spChg>
        <pc:spChg chg="add mod">
          <ac:chgData name="Gomez, Jerica" userId="632e1751-da52-4f34-8095-ae94bfca7e31" providerId="ADAL" clId="{0C748A78-9F91-4A70-B3AC-4085815BF16F}" dt="2023-08-24T19:12:31.505" v="5549"/>
          <ac:spMkLst>
            <pc:docMk/>
            <pc:sldMk cId="1165287793" sldId="1650760918"/>
            <ac:spMk id="8" creationId="{998BF5B1-90F1-4EEC-E19C-BF7BAFADD88E}"/>
          </ac:spMkLst>
        </pc:spChg>
        <pc:spChg chg="add del mod">
          <ac:chgData name="Gomez, Jerica" userId="632e1751-da52-4f34-8095-ae94bfca7e31" providerId="ADAL" clId="{0C748A78-9F91-4A70-B3AC-4085815BF16F}" dt="2023-08-24T19:12:02.369" v="5547" actId="478"/>
          <ac:spMkLst>
            <pc:docMk/>
            <pc:sldMk cId="1165287793" sldId="1650760918"/>
            <ac:spMk id="9" creationId="{3D95040D-F891-8041-1E8B-8BC28E4F6467}"/>
          </ac:spMkLst>
        </pc:spChg>
        <pc:spChg chg="add del mod">
          <ac:chgData name="Gomez, Jerica" userId="632e1751-da52-4f34-8095-ae94bfca7e31" providerId="ADAL" clId="{0C748A78-9F91-4A70-B3AC-4085815BF16F}" dt="2023-08-24T19:12:02.369" v="5547" actId="478"/>
          <ac:spMkLst>
            <pc:docMk/>
            <pc:sldMk cId="1165287793" sldId="1650760918"/>
            <ac:spMk id="10" creationId="{9F7E024D-419E-1CE1-CBF2-13246DD10D58}"/>
          </ac:spMkLst>
        </pc:spChg>
        <pc:spChg chg="add del mod">
          <ac:chgData name="Gomez, Jerica" userId="632e1751-da52-4f34-8095-ae94bfca7e31" providerId="ADAL" clId="{0C748A78-9F91-4A70-B3AC-4085815BF16F}" dt="2023-08-24T19:12:02.369" v="5547" actId="478"/>
          <ac:spMkLst>
            <pc:docMk/>
            <pc:sldMk cId="1165287793" sldId="1650760918"/>
            <ac:spMk id="11" creationId="{0EA27166-B8F6-0B41-6E6B-212EC8F52C88}"/>
          </ac:spMkLst>
        </pc:spChg>
        <pc:spChg chg="add mod">
          <ac:chgData name="Gomez, Jerica" userId="632e1751-da52-4f34-8095-ae94bfca7e31" providerId="ADAL" clId="{0C748A78-9F91-4A70-B3AC-4085815BF16F}" dt="2023-08-24T19:12:31.505" v="5549"/>
          <ac:spMkLst>
            <pc:docMk/>
            <pc:sldMk cId="1165287793" sldId="1650760918"/>
            <ac:spMk id="13" creationId="{8318F2A2-FDB5-3F75-6E62-9013E20EBFF0}"/>
          </ac:spMkLst>
        </pc:spChg>
        <pc:spChg chg="add mod">
          <ac:chgData name="Gomez, Jerica" userId="632e1751-da52-4f34-8095-ae94bfca7e31" providerId="ADAL" clId="{0C748A78-9F91-4A70-B3AC-4085815BF16F}" dt="2023-08-24T19:12:31.505" v="5549"/>
          <ac:spMkLst>
            <pc:docMk/>
            <pc:sldMk cId="1165287793" sldId="1650760918"/>
            <ac:spMk id="14" creationId="{06EA8476-2C55-5B38-56A0-16DCAAAE75F8}"/>
          </ac:spMkLst>
        </pc:spChg>
        <pc:spChg chg="add mod">
          <ac:chgData name="Gomez, Jerica" userId="632e1751-da52-4f34-8095-ae94bfca7e31" providerId="ADAL" clId="{0C748A78-9F91-4A70-B3AC-4085815BF16F}" dt="2023-08-24T19:12:31.505" v="5549"/>
          <ac:spMkLst>
            <pc:docMk/>
            <pc:sldMk cId="1165287793" sldId="1650760918"/>
            <ac:spMk id="15" creationId="{5F538C5A-1073-12EF-553C-45135D798651}"/>
          </ac:spMkLst>
        </pc:spChg>
        <pc:spChg chg="add mod">
          <ac:chgData name="Gomez, Jerica" userId="632e1751-da52-4f34-8095-ae94bfca7e31" providerId="ADAL" clId="{0C748A78-9F91-4A70-B3AC-4085815BF16F}" dt="2023-08-24T19:12:31.505" v="5549"/>
          <ac:spMkLst>
            <pc:docMk/>
            <pc:sldMk cId="1165287793" sldId="1650760918"/>
            <ac:spMk id="16" creationId="{18BE6EFB-13E9-54B1-36A8-3DFFD7863C8B}"/>
          </ac:spMkLst>
        </pc:spChg>
        <pc:spChg chg="mod">
          <ac:chgData name="Gomez, Jerica" userId="632e1751-da52-4f34-8095-ae94bfca7e31" providerId="ADAL" clId="{0C748A78-9F91-4A70-B3AC-4085815BF16F}" dt="2023-08-24T19:12:31.505" v="5549"/>
          <ac:spMkLst>
            <pc:docMk/>
            <pc:sldMk cId="1165287793" sldId="1650760918"/>
            <ac:spMk id="19" creationId="{FBB96F42-D01E-49D7-566C-289A34F58430}"/>
          </ac:spMkLst>
        </pc:spChg>
        <pc:spChg chg="mod">
          <ac:chgData name="Gomez, Jerica" userId="632e1751-da52-4f34-8095-ae94bfca7e31" providerId="ADAL" clId="{0C748A78-9F91-4A70-B3AC-4085815BF16F}" dt="2023-08-24T19:12:31.505" v="5549"/>
          <ac:spMkLst>
            <pc:docMk/>
            <pc:sldMk cId="1165287793" sldId="1650760918"/>
            <ac:spMk id="20" creationId="{C8ADE166-5118-371F-66B0-4E48F09F1A84}"/>
          </ac:spMkLst>
        </pc:spChg>
        <pc:spChg chg="mod">
          <ac:chgData name="Gomez, Jerica" userId="632e1751-da52-4f34-8095-ae94bfca7e31" providerId="ADAL" clId="{0C748A78-9F91-4A70-B3AC-4085815BF16F}" dt="2023-08-24T19:12:31.505" v="5549"/>
          <ac:spMkLst>
            <pc:docMk/>
            <pc:sldMk cId="1165287793" sldId="1650760918"/>
            <ac:spMk id="21" creationId="{EC812B61-0AA0-3B76-BE14-D7F6C7888322}"/>
          </ac:spMkLst>
        </pc:spChg>
        <pc:spChg chg="mod">
          <ac:chgData name="Gomez, Jerica" userId="632e1751-da52-4f34-8095-ae94bfca7e31" providerId="ADAL" clId="{0C748A78-9F91-4A70-B3AC-4085815BF16F}" dt="2023-08-24T19:12:31.505" v="5549"/>
          <ac:spMkLst>
            <pc:docMk/>
            <pc:sldMk cId="1165287793" sldId="1650760918"/>
            <ac:spMk id="22" creationId="{881DF54D-C4C5-7720-FE61-29B9F9CC92D8}"/>
          </ac:spMkLst>
        </pc:spChg>
        <pc:spChg chg="mod">
          <ac:chgData name="Gomez, Jerica" userId="632e1751-da52-4f34-8095-ae94bfca7e31" providerId="ADAL" clId="{0C748A78-9F91-4A70-B3AC-4085815BF16F}" dt="2023-08-24T19:12:31.505" v="5549"/>
          <ac:spMkLst>
            <pc:docMk/>
            <pc:sldMk cId="1165287793" sldId="1650760918"/>
            <ac:spMk id="23" creationId="{E45BC5AB-246C-53E0-8C5F-30C7A55EF34B}"/>
          </ac:spMkLst>
        </pc:spChg>
        <pc:spChg chg="mod">
          <ac:chgData name="Gomez, Jerica" userId="632e1751-da52-4f34-8095-ae94bfca7e31" providerId="ADAL" clId="{0C748A78-9F91-4A70-B3AC-4085815BF16F}" dt="2023-08-24T19:12:31.505" v="5549"/>
          <ac:spMkLst>
            <pc:docMk/>
            <pc:sldMk cId="1165287793" sldId="1650760918"/>
            <ac:spMk id="26" creationId="{63B223D5-CC4B-CB02-FD9E-06FB7E26E5A2}"/>
          </ac:spMkLst>
        </pc:spChg>
        <pc:spChg chg="mod">
          <ac:chgData name="Gomez, Jerica" userId="632e1751-da52-4f34-8095-ae94bfca7e31" providerId="ADAL" clId="{0C748A78-9F91-4A70-B3AC-4085815BF16F}" dt="2023-08-24T19:12:31.505" v="5549"/>
          <ac:spMkLst>
            <pc:docMk/>
            <pc:sldMk cId="1165287793" sldId="1650760918"/>
            <ac:spMk id="27" creationId="{9EF59151-2BCC-4295-A7EA-6BD028C51248}"/>
          </ac:spMkLst>
        </pc:spChg>
        <pc:spChg chg="mod">
          <ac:chgData name="Gomez, Jerica" userId="632e1751-da52-4f34-8095-ae94bfca7e31" providerId="ADAL" clId="{0C748A78-9F91-4A70-B3AC-4085815BF16F}" dt="2023-08-24T19:12:31.505" v="5549"/>
          <ac:spMkLst>
            <pc:docMk/>
            <pc:sldMk cId="1165287793" sldId="1650760918"/>
            <ac:spMk id="28" creationId="{8644F3F8-1F73-0250-A869-1FB4FA3084EF}"/>
          </ac:spMkLst>
        </pc:spChg>
        <pc:spChg chg="mod">
          <ac:chgData name="Gomez, Jerica" userId="632e1751-da52-4f34-8095-ae94bfca7e31" providerId="ADAL" clId="{0C748A78-9F91-4A70-B3AC-4085815BF16F}" dt="2023-08-24T19:12:31.505" v="5549"/>
          <ac:spMkLst>
            <pc:docMk/>
            <pc:sldMk cId="1165287793" sldId="1650760918"/>
            <ac:spMk id="29" creationId="{E8BD2970-5B12-2EC0-7FAD-58E80B8FCF69}"/>
          </ac:spMkLst>
        </pc:spChg>
        <pc:spChg chg="mod">
          <ac:chgData name="Gomez, Jerica" userId="632e1751-da52-4f34-8095-ae94bfca7e31" providerId="ADAL" clId="{0C748A78-9F91-4A70-B3AC-4085815BF16F}" dt="2023-08-24T19:12:31.505" v="5549"/>
          <ac:spMkLst>
            <pc:docMk/>
            <pc:sldMk cId="1165287793" sldId="1650760918"/>
            <ac:spMk id="30" creationId="{9D085D83-4DA9-4E3E-13AC-EDDF3E683E5A}"/>
          </ac:spMkLst>
        </pc:spChg>
        <pc:spChg chg="mod">
          <ac:chgData name="Gomez, Jerica" userId="632e1751-da52-4f34-8095-ae94bfca7e31" providerId="ADAL" clId="{0C748A78-9F91-4A70-B3AC-4085815BF16F}" dt="2023-08-24T19:12:31.505" v="5549"/>
          <ac:spMkLst>
            <pc:docMk/>
            <pc:sldMk cId="1165287793" sldId="1650760918"/>
            <ac:spMk id="31" creationId="{AB5D68D3-6C2B-1139-EC5D-B27DD2D53257}"/>
          </ac:spMkLst>
        </pc:spChg>
        <pc:grpChg chg="add mod">
          <ac:chgData name="Gomez, Jerica" userId="632e1751-da52-4f34-8095-ae94bfca7e31" providerId="ADAL" clId="{0C748A78-9F91-4A70-B3AC-4085815BF16F}" dt="2023-08-24T19:12:31.505" v="5549"/>
          <ac:grpSpMkLst>
            <pc:docMk/>
            <pc:sldMk cId="1165287793" sldId="1650760918"/>
            <ac:grpSpMk id="17" creationId="{2F11B0E5-CA87-8B01-BDFF-07CD3E0A2B36}"/>
          </ac:grpSpMkLst>
        </pc:grpChg>
        <pc:grpChg chg="mod">
          <ac:chgData name="Gomez, Jerica" userId="632e1751-da52-4f34-8095-ae94bfca7e31" providerId="ADAL" clId="{0C748A78-9F91-4A70-B3AC-4085815BF16F}" dt="2023-08-24T19:12:31.505" v="5549"/>
          <ac:grpSpMkLst>
            <pc:docMk/>
            <pc:sldMk cId="1165287793" sldId="1650760918"/>
            <ac:grpSpMk id="18" creationId="{A795CBBD-6398-EAD3-0879-3CDE11E5D215}"/>
          </ac:grpSpMkLst>
        </pc:grpChg>
        <pc:grpChg chg="add mod">
          <ac:chgData name="Gomez, Jerica" userId="632e1751-da52-4f34-8095-ae94bfca7e31" providerId="ADAL" clId="{0C748A78-9F91-4A70-B3AC-4085815BF16F}" dt="2023-08-24T19:12:31.505" v="5549"/>
          <ac:grpSpMkLst>
            <pc:docMk/>
            <pc:sldMk cId="1165287793" sldId="1650760918"/>
            <ac:grpSpMk id="24" creationId="{25F73D40-CB9A-7FA9-D10F-DF007C5ED9C6}"/>
          </ac:grpSpMkLst>
        </pc:grpChg>
        <pc:grpChg chg="mod">
          <ac:chgData name="Gomez, Jerica" userId="632e1751-da52-4f34-8095-ae94bfca7e31" providerId="ADAL" clId="{0C748A78-9F91-4A70-B3AC-4085815BF16F}" dt="2023-08-24T19:12:31.505" v="5549"/>
          <ac:grpSpMkLst>
            <pc:docMk/>
            <pc:sldMk cId="1165287793" sldId="1650760918"/>
            <ac:grpSpMk id="25" creationId="{7D01EC9E-C0FC-9076-A38D-CFD4970122D3}"/>
          </ac:grpSpMkLst>
        </pc:grpChg>
        <pc:graphicFrameChg chg="add del mod modGraphic">
          <ac:chgData name="Gomez, Jerica" userId="632e1751-da52-4f34-8095-ae94bfca7e31" providerId="ADAL" clId="{0C748A78-9F91-4A70-B3AC-4085815BF16F}" dt="2023-08-24T17:06:06.517" v="5358" actId="478"/>
          <ac:graphicFrameMkLst>
            <pc:docMk/>
            <pc:sldMk cId="1165287793" sldId="1650760918"/>
            <ac:graphicFrameMk id="7" creationId="{8F95939A-7AF1-C07C-819C-EA1D96DD962F}"/>
          </ac:graphicFrameMkLst>
        </pc:graphicFrameChg>
        <pc:graphicFrameChg chg="add del mod modGraphic">
          <ac:chgData name="Gomez, Jerica" userId="632e1751-da52-4f34-8095-ae94bfca7e31" providerId="ADAL" clId="{0C748A78-9F91-4A70-B3AC-4085815BF16F}" dt="2023-08-24T19:12:02.369" v="5547" actId="478"/>
          <ac:graphicFrameMkLst>
            <pc:docMk/>
            <pc:sldMk cId="1165287793" sldId="1650760918"/>
            <ac:graphicFrameMk id="12" creationId="{31A7B2ED-3952-8F37-8510-E7795A1D88C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rgbClr val="1AA8B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75-4A69-AE3E-0E1DA3FE7490}"/>
              </c:ext>
            </c:extLst>
          </c:dPt>
          <c:dPt>
            <c:idx val="1"/>
            <c:bubble3D val="0"/>
            <c:spPr>
              <a:solidFill>
                <a:srgbClr val="48549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975-4A69-AE3E-0E1DA3FE7490}"/>
              </c:ext>
            </c:extLst>
          </c:dPt>
          <c:dPt>
            <c:idx val="2"/>
            <c:bubble3D val="0"/>
            <c:spPr>
              <a:solidFill>
                <a:srgbClr val="FB606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975-4A69-AE3E-0E1DA3FE74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975-4A69-AE3E-0E1DA3FE749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975-4A69-AE3E-0E1DA3FE749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975-4A69-AE3E-0E1DA3FE749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975-4A69-AE3E-0E1DA3FE749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04110354928018"/>
                      <c:h val="0.101365943953170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975-4A69-AE3E-0E1DA3FE749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Strategic Alignment </c:v>
                </c:pt>
                <c:pt idx="1">
                  <c:v>Affordability</c:v>
                </c:pt>
                <c:pt idx="2">
                  <c:v>Financial Feasibility </c:v>
                </c:pt>
                <c:pt idx="3">
                  <c:v>Organizational Capacity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75-4A69-AE3E-0E1DA3FE749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C9A24-DD0B-417A-9225-7703292B3B1A}" type="doc">
      <dgm:prSet loTypeId="urn:microsoft.com/office/officeart/2005/8/layout/venn1" loCatId="relationship" qsTypeId="urn:microsoft.com/office/officeart/2005/8/quickstyle/3d3" qsCatId="3D" csTypeId="urn:microsoft.com/office/officeart/2005/8/colors/accent6_2" csCatId="accent6" phldr="1"/>
      <dgm:spPr/>
    </dgm:pt>
    <dgm:pt modelId="{EA8DFB79-2AAB-414D-9C6D-CD6F2C5D30A2}">
      <dgm:prSet phldrT="[Text]"/>
      <dgm:spPr/>
      <dgm:t>
        <a:bodyPr/>
        <a:lstStyle/>
        <a:p>
          <a:r>
            <a:rPr lang="en-US" dirty="0"/>
            <a:t>Technical Assistance</a:t>
          </a:r>
        </a:p>
      </dgm:t>
    </dgm:pt>
    <dgm:pt modelId="{0082AD88-8750-4741-8D06-2AB34D00BF41}" type="parTrans" cxnId="{FB3F0931-7C7B-44E5-898A-F8A3850FC86D}">
      <dgm:prSet/>
      <dgm:spPr/>
      <dgm:t>
        <a:bodyPr/>
        <a:lstStyle/>
        <a:p>
          <a:endParaRPr lang="en-US"/>
        </a:p>
      </dgm:t>
    </dgm:pt>
    <dgm:pt modelId="{6C05A4F2-FC3E-4A73-863A-C72D4FBD3967}" type="sibTrans" cxnId="{FB3F0931-7C7B-44E5-898A-F8A3850FC86D}">
      <dgm:prSet/>
      <dgm:spPr/>
      <dgm:t>
        <a:bodyPr/>
        <a:lstStyle/>
        <a:p>
          <a:endParaRPr lang="en-US"/>
        </a:p>
      </dgm:t>
    </dgm:pt>
    <dgm:pt modelId="{18F68C50-A050-41F3-8BA5-584C6A2F48FF}">
      <dgm:prSet phldrT="[Text]"/>
      <dgm:spPr/>
      <dgm:t>
        <a:bodyPr/>
        <a:lstStyle/>
        <a:p>
          <a:r>
            <a:rPr lang="en-US" dirty="0"/>
            <a:t>EDD Solicitation</a:t>
          </a:r>
        </a:p>
      </dgm:t>
    </dgm:pt>
    <dgm:pt modelId="{B1882171-0877-4AC7-935C-0EFD5E9BB146}" type="sibTrans" cxnId="{E239D9BF-6D71-4364-9541-9565D006A046}">
      <dgm:prSet/>
      <dgm:spPr/>
      <dgm:t>
        <a:bodyPr/>
        <a:lstStyle/>
        <a:p>
          <a:endParaRPr lang="en-US"/>
        </a:p>
      </dgm:t>
    </dgm:pt>
    <dgm:pt modelId="{8C476FCD-AE3F-4EC3-BAD3-3817D29A3DFA}" type="parTrans" cxnId="{E239D9BF-6D71-4364-9541-9565D006A046}">
      <dgm:prSet/>
      <dgm:spPr/>
      <dgm:t>
        <a:bodyPr/>
        <a:lstStyle/>
        <a:p>
          <a:endParaRPr lang="en-US"/>
        </a:p>
      </dgm:t>
    </dgm:pt>
    <dgm:pt modelId="{29A4E118-B1E5-4837-802A-A8DF910FFF94}">
      <dgm:prSet phldrT="[Text]"/>
      <dgm:spPr/>
      <dgm:t>
        <a:bodyPr/>
        <a:lstStyle/>
        <a:p>
          <a:r>
            <a:rPr lang="en-US" dirty="0"/>
            <a:t>Exclusive to emerging developers</a:t>
          </a:r>
        </a:p>
      </dgm:t>
    </dgm:pt>
    <dgm:pt modelId="{222657C3-12A0-4FC5-ABA5-8FB08FCFF86C}" type="parTrans" cxnId="{1F4AFF49-8E34-4D6A-A478-003B00D04979}">
      <dgm:prSet/>
      <dgm:spPr/>
      <dgm:t>
        <a:bodyPr/>
        <a:lstStyle/>
        <a:p>
          <a:endParaRPr lang="en-US"/>
        </a:p>
      </dgm:t>
    </dgm:pt>
    <dgm:pt modelId="{397455A6-014E-4710-9BA4-D8A47567F6D6}" type="sibTrans" cxnId="{1F4AFF49-8E34-4D6A-A478-003B00D04979}">
      <dgm:prSet/>
      <dgm:spPr/>
      <dgm:t>
        <a:bodyPr/>
        <a:lstStyle/>
        <a:p>
          <a:endParaRPr lang="en-US"/>
        </a:p>
      </dgm:t>
    </dgm:pt>
    <dgm:pt modelId="{2B357237-6567-41F4-A450-5166422D15C4}">
      <dgm:prSet phldrT="[Text]"/>
      <dgm:spPr/>
      <dgm:t>
        <a:bodyPr/>
        <a:lstStyle/>
        <a:p>
          <a:r>
            <a:rPr lang="en-US" dirty="0"/>
            <a:t>Up to 500k in funding</a:t>
          </a:r>
        </a:p>
      </dgm:t>
    </dgm:pt>
    <dgm:pt modelId="{9F41FBAF-D487-4CC2-B4B7-2AFBFA2A0DDB}" type="parTrans" cxnId="{CDB4C89B-9004-4DC3-8010-45DD6998CE1A}">
      <dgm:prSet/>
      <dgm:spPr/>
      <dgm:t>
        <a:bodyPr/>
        <a:lstStyle/>
        <a:p>
          <a:endParaRPr lang="en-US"/>
        </a:p>
      </dgm:t>
    </dgm:pt>
    <dgm:pt modelId="{2565A4ED-EF34-4644-8AF7-4722FD7BD59C}" type="sibTrans" cxnId="{CDB4C89B-9004-4DC3-8010-45DD6998CE1A}">
      <dgm:prSet/>
      <dgm:spPr/>
      <dgm:t>
        <a:bodyPr/>
        <a:lstStyle/>
        <a:p>
          <a:endParaRPr lang="en-US"/>
        </a:p>
      </dgm:t>
    </dgm:pt>
    <dgm:pt modelId="{EDF96EFD-4945-4795-9CCC-A1F2B9990905}">
      <dgm:prSet phldrT="[Text]"/>
      <dgm:spPr/>
      <dgm:t>
        <a:bodyPr/>
        <a:lstStyle/>
        <a:p>
          <a:r>
            <a:rPr lang="en-US" dirty="0"/>
            <a:t>Eligible in Saint Paul and Ramsey County suburbs</a:t>
          </a:r>
        </a:p>
      </dgm:t>
    </dgm:pt>
    <dgm:pt modelId="{59C128A8-E2FF-45C0-826F-8E83A0763948}" type="parTrans" cxnId="{661A36A4-F4D1-48FC-84C7-B4FBD178669D}">
      <dgm:prSet/>
      <dgm:spPr/>
      <dgm:t>
        <a:bodyPr/>
        <a:lstStyle/>
        <a:p>
          <a:endParaRPr lang="en-US"/>
        </a:p>
      </dgm:t>
    </dgm:pt>
    <dgm:pt modelId="{51A33EFC-9E75-40D2-B218-4E0A79CB576E}" type="sibTrans" cxnId="{661A36A4-F4D1-48FC-84C7-B4FBD178669D}">
      <dgm:prSet/>
      <dgm:spPr/>
      <dgm:t>
        <a:bodyPr/>
        <a:lstStyle/>
        <a:p>
          <a:endParaRPr lang="en-US"/>
        </a:p>
      </dgm:t>
    </dgm:pt>
    <dgm:pt modelId="{8ECFB20E-B8AE-4770-9C24-41C299322E91}">
      <dgm:prSet phldrT="[Text]"/>
      <dgm:spPr/>
      <dgm:t>
        <a:bodyPr/>
        <a:lstStyle/>
        <a:p>
          <a:r>
            <a:rPr lang="en-US" dirty="0"/>
            <a:t>Cohort</a:t>
          </a:r>
        </a:p>
      </dgm:t>
    </dgm:pt>
    <dgm:pt modelId="{2D2C75D5-58CE-43EE-A7D4-F97E6CC8FF66}" type="parTrans" cxnId="{D5824BE7-0C8A-4C3E-876A-B6688ADAAD80}">
      <dgm:prSet/>
      <dgm:spPr/>
      <dgm:t>
        <a:bodyPr/>
        <a:lstStyle/>
        <a:p>
          <a:endParaRPr lang="en-US"/>
        </a:p>
      </dgm:t>
    </dgm:pt>
    <dgm:pt modelId="{E122B40F-91B4-461C-BC2C-DB81817BD93B}" type="sibTrans" cxnId="{D5824BE7-0C8A-4C3E-876A-B6688ADAAD80}">
      <dgm:prSet/>
      <dgm:spPr/>
      <dgm:t>
        <a:bodyPr/>
        <a:lstStyle/>
        <a:p>
          <a:endParaRPr lang="en-US"/>
        </a:p>
      </dgm:t>
    </dgm:pt>
    <dgm:pt modelId="{FDB027B9-A758-4796-966D-ABBBF43BE881}">
      <dgm:prSet phldrT="[Text]"/>
      <dgm:spPr/>
      <dgm:t>
        <a:bodyPr/>
        <a:lstStyle/>
        <a:p>
          <a:r>
            <a:rPr lang="en-US" dirty="0"/>
            <a:t>Small Groups</a:t>
          </a:r>
        </a:p>
      </dgm:t>
    </dgm:pt>
    <dgm:pt modelId="{3887983A-5891-412F-BF0F-1F7A27F45DBD}" type="parTrans" cxnId="{A3E91C92-51DE-499A-A4E6-62B4B40E8DF8}">
      <dgm:prSet/>
      <dgm:spPr/>
      <dgm:t>
        <a:bodyPr/>
        <a:lstStyle/>
        <a:p>
          <a:endParaRPr lang="en-US"/>
        </a:p>
      </dgm:t>
    </dgm:pt>
    <dgm:pt modelId="{190A0579-E68D-49EC-8D4A-6C695BC56321}" type="sibTrans" cxnId="{A3E91C92-51DE-499A-A4E6-62B4B40E8DF8}">
      <dgm:prSet/>
      <dgm:spPr/>
      <dgm:t>
        <a:bodyPr/>
        <a:lstStyle/>
        <a:p>
          <a:endParaRPr lang="en-US"/>
        </a:p>
      </dgm:t>
    </dgm:pt>
    <dgm:pt modelId="{CB401927-F58E-4593-9F34-060ABA4AA0CB}">
      <dgm:prSet phldrT="[Text]"/>
      <dgm:spPr/>
      <dgm:t>
        <a:bodyPr/>
        <a:lstStyle/>
        <a:p>
          <a:r>
            <a:rPr lang="en-US" dirty="0"/>
            <a:t>Advanced 1:1 Coaching</a:t>
          </a:r>
        </a:p>
      </dgm:t>
    </dgm:pt>
    <dgm:pt modelId="{8F45F722-3E85-456D-B5DA-DFA65E05FFC1}" type="parTrans" cxnId="{6CB6A433-63C8-4E5F-B4EF-9067304B7B99}">
      <dgm:prSet/>
      <dgm:spPr/>
      <dgm:t>
        <a:bodyPr/>
        <a:lstStyle/>
        <a:p>
          <a:endParaRPr lang="en-US"/>
        </a:p>
      </dgm:t>
    </dgm:pt>
    <dgm:pt modelId="{A6C4359C-0F9A-420E-A975-5DA26C2AB423}" type="sibTrans" cxnId="{6CB6A433-63C8-4E5F-B4EF-9067304B7B99}">
      <dgm:prSet/>
      <dgm:spPr/>
      <dgm:t>
        <a:bodyPr/>
        <a:lstStyle/>
        <a:p>
          <a:endParaRPr lang="en-US"/>
        </a:p>
      </dgm:t>
    </dgm:pt>
    <dgm:pt modelId="{C6C869CC-D410-49E9-9189-2BE56BD88FF2}" type="pres">
      <dgm:prSet presAssocID="{8BAC9A24-DD0B-417A-9225-7703292B3B1A}" presName="compositeShape" presStyleCnt="0">
        <dgm:presLayoutVars>
          <dgm:chMax val="7"/>
          <dgm:dir/>
          <dgm:resizeHandles val="exact"/>
        </dgm:presLayoutVars>
      </dgm:prSet>
      <dgm:spPr/>
    </dgm:pt>
    <dgm:pt modelId="{EBEAE2E8-7FC8-4619-A89E-038118CB2F58}" type="pres">
      <dgm:prSet presAssocID="{EA8DFB79-2AAB-414D-9C6D-CD6F2C5D30A2}" presName="circ1" presStyleLbl="vennNode1" presStyleIdx="0" presStyleCnt="2" custLinFactNeighborX="-4321" custLinFactNeighborY="2604"/>
      <dgm:spPr/>
    </dgm:pt>
    <dgm:pt modelId="{329D3D59-EAE5-4B6C-AC35-D41D92CB4FD1}" type="pres">
      <dgm:prSet presAssocID="{EA8DFB79-2AAB-414D-9C6D-CD6F2C5D30A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C499A99-E294-461C-B023-6A09A366B780}" type="pres">
      <dgm:prSet presAssocID="{18F68C50-A050-41F3-8BA5-584C6A2F48FF}" presName="circ2" presStyleLbl="vennNode1" presStyleIdx="1" presStyleCnt="2" custLinFactNeighborX="2156" custLinFactNeighborY="6288"/>
      <dgm:spPr/>
    </dgm:pt>
    <dgm:pt modelId="{763E237C-5871-473F-8F80-F39FA32CB976}" type="pres">
      <dgm:prSet presAssocID="{18F68C50-A050-41F3-8BA5-584C6A2F48F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8EF7605-F930-45E3-ABA8-9FA508021B83}" type="presOf" srcId="{18F68C50-A050-41F3-8BA5-584C6A2F48FF}" destId="{1C499A99-E294-461C-B023-6A09A366B780}" srcOrd="0" destOrd="0" presId="urn:microsoft.com/office/officeart/2005/8/layout/venn1"/>
    <dgm:cxn modelId="{FE44B20D-4C4A-4A22-BBF7-EF720ABFB93F}" type="presOf" srcId="{2B357237-6567-41F4-A450-5166422D15C4}" destId="{763E237C-5871-473F-8F80-F39FA32CB976}" srcOrd="1" destOrd="2" presId="urn:microsoft.com/office/officeart/2005/8/layout/venn1"/>
    <dgm:cxn modelId="{B84EC21F-B1A8-42D4-A841-E088ED0F16F0}" type="presOf" srcId="{EA8DFB79-2AAB-414D-9C6D-CD6F2C5D30A2}" destId="{329D3D59-EAE5-4B6C-AC35-D41D92CB4FD1}" srcOrd="1" destOrd="0" presId="urn:microsoft.com/office/officeart/2005/8/layout/venn1"/>
    <dgm:cxn modelId="{FB3F0931-7C7B-44E5-898A-F8A3850FC86D}" srcId="{8BAC9A24-DD0B-417A-9225-7703292B3B1A}" destId="{EA8DFB79-2AAB-414D-9C6D-CD6F2C5D30A2}" srcOrd="0" destOrd="0" parTransId="{0082AD88-8750-4741-8D06-2AB34D00BF41}" sibTransId="{6C05A4F2-FC3E-4A73-863A-C72D4FBD3967}"/>
    <dgm:cxn modelId="{6CB6A433-63C8-4E5F-B4EF-9067304B7B99}" srcId="{EA8DFB79-2AAB-414D-9C6D-CD6F2C5D30A2}" destId="{CB401927-F58E-4593-9F34-060ABA4AA0CB}" srcOrd="2" destOrd="0" parTransId="{8F45F722-3E85-456D-B5DA-DFA65E05FFC1}" sibTransId="{A6C4359C-0F9A-420E-A975-5DA26C2AB423}"/>
    <dgm:cxn modelId="{F1EE993C-7265-4112-A0E4-33A0EC62B39D}" type="presOf" srcId="{29A4E118-B1E5-4837-802A-A8DF910FFF94}" destId="{763E237C-5871-473F-8F80-F39FA32CB976}" srcOrd="1" destOrd="1" presId="urn:microsoft.com/office/officeart/2005/8/layout/venn1"/>
    <dgm:cxn modelId="{6940165D-0CA7-448E-B205-9AF18ABCACD4}" type="presOf" srcId="{2B357237-6567-41F4-A450-5166422D15C4}" destId="{1C499A99-E294-461C-B023-6A09A366B780}" srcOrd="0" destOrd="2" presId="urn:microsoft.com/office/officeart/2005/8/layout/venn1"/>
    <dgm:cxn modelId="{E618DA61-5B4F-496C-9371-5884D0E543AF}" type="presOf" srcId="{FDB027B9-A758-4796-966D-ABBBF43BE881}" destId="{EBEAE2E8-7FC8-4619-A89E-038118CB2F58}" srcOrd="0" destOrd="2" presId="urn:microsoft.com/office/officeart/2005/8/layout/venn1"/>
    <dgm:cxn modelId="{1F4AFF49-8E34-4D6A-A478-003B00D04979}" srcId="{18F68C50-A050-41F3-8BA5-584C6A2F48FF}" destId="{29A4E118-B1E5-4837-802A-A8DF910FFF94}" srcOrd="0" destOrd="0" parTransId="{222657C3-12A0-4FC5-ABA5-8FB08FCFF86C}" sibTransId="{397455A6-014E-4710-9BA4-D8A47567F6D6}"/>
    <dgm:cxn modelId="{C9455F71-7C7D-4FA0-9A67-037B6BB5E5BE}" type="presOf" srcId="{8ECFB20E-B8AE-4770-9C24-41C299322E91}" destId="{EBEAE2E8-7FC8-4619-A89E-038118CB2F58}" srcOrd="0" destOrd="1" presId="urn:microsoft.com/office/officeart/2005/8/layout/venn1"/>
    <dgm:cxn modelId="{43A5CB51-ECCF-4B41-8D9B-0EE289C46111}" type="presOf" srcId="{CB401927-F58E-4593-9F34-060ABA4AA0CB}" destId="{EBEAE2E8-7FC8-4619-A89E-038118CB2F58}" srcOrd="0" destOrd="3" presId="urn:microsoft.com/office/officeart/2005/8/layout/venn1"/>
    <dgm:cxn modelId="{E9BCC054-19CA-4210-BBD0-93EDFA766A87}" type="presOf" srcId="{8BAC9A24-DD0B-417A-9225-7703292B3B1A}" destId="{C6C869CC-D410-49E9-9189-2BE56BD88FF2}" srcOrd="0" destOrd="0" presId="urn:microsoft.com/office/officeart/2005/8/layout/venn1"/>
    <dgm:cxn modelId="{A3E91C92-51DE-499A-A4E6-62B4B40E8DF8}" srcId="{EA8DFB79-2AAB-414D-9C6D-CD6F2C5D30A2}" destId="{FDB027B9-A758-4796-966D-ABBBF43BE881}" srcOrd="1" destOrd="0" parTransId="{3887983A-5891-412F-BF0F-1F7A27F45DBD}" sibTransId="{190A0579-E68D-49EC-8D4A-6C695BC56321}"/>
    <dgm:cxn modelId="{CDB4C89B-9004-4DC3-8010-45DD6998CE1A}" srcId="{18F68C50-A050-41F3-8BA5-584C6A2F48FF}" destId="{2B357237-6567-41F4-A450-5166422D15C4}" srcOrd="1" destOrd="0" parTransId="{9F41FBAF-D487-4CC2-B4B7-2AFBFA2A0DDB}" sibTransId="{2565A4ED-EF34-4644-8AF7-4722FD7BD59C}"/>
    <dgm:cxn modelId="{661A36A4-F4D1-48FC-84C7-B4FBD178669D}" srcId="{18F68C50-A050-41F3-8BA5-584C6A2F48FF}" destId="{EDF96EFD-4945-4795-9CCC-A1F2B9990905}" srcOrd="2" destOrd="0" parTransId="{59C128A8-E2FF-45C0-826F-8E83A0763948}" sibTransId="{51A33EFC-9E75-40D2-B218-4E0A79CB576E}"/>
    <dgm:cxn modelId="{E239D9BF-6D71-4364-9541-9565D006A046}" srcId="{8BAC9A24-DD0B-417A-9225-7703292B3B1A}" destId="{18F68C50-A050-41F3-8BA5-584C6A2F48FF}" srcOrd="1" destOrd="0" parTransId="{8C476FCD-AE3F-4EC3-BAD3-3817D29A3DFA}" sibTransId="{B1882171-0877-4AC7-935C-0EFD5E9BB146}"/>
    <dgm:cxn modelId="{D3419EC0-112C-4948-A535-3B7CE28AC846}" type="presOf" srcId="{EDF96EFD-4945-4795-9CCC-A1F2B9990905}" destId="{763E237C-5871-473F-8F80-F39FA32CB976}" srcOrd="1" destOrd="3" presId="urn:microsoft.com/office/officeart/2005/8/layout/venn1"/>
    <dgm:cxn modelId="{80F595D5-C392-448F-933D-4E7E8E9627F2}" type="presOf" srcId="{FDB027B9-A758-4796-966D-ABBBF43BE881}" destId="{329D3D59-EAE5-4B6C-AC35-D41D92CB4FD1}" srcOrd="1" destOrd="2" presId="urn:microsoft.com/office/officeart/2005/8/layout/venn1"/>
    <dgm:cxn modelId="{3BC087E6-BFF1-433E-8A67-1540A61B5364}" type="presOf" srcId="{29A4E118-B1E5-4837-802A-A8DF910FFF94}" destId="{1C499A99-E294-461C-B023-6A09A366B780}" srcOrd="0" destOrd="1" presId="urn:microsoft.com/office/officeart/2005/8/layout/venn1"/>
    <dgm:cxn modelId="{D5824BE7-0C8A-4C3E-876A-B6688ADAAD80}" srcId="{EA8DFB79-2AAB-414D-9C6D-CD6F2C5D30A2}" destId="{8ECFB20E-B8AE-4770-9C24-41C299322E91}" srcOrd="0" destOrd="0" parTransId="{2D2C75D5-58CE-43EE-A7D4-F97E6CC8FF66}" sibTransId="{E122B40F-91B4-461C-BC2C-DB81817BD93B}"/>
    <dgm:cxn modelId="{121026EC-1BA4-49D3-9D20-47DCF95A0BDD}" type="presOf" srcId="{CB401927-F58E-4593-9F34-060ABA4AA0CB}" destId="{329D3D59-EAE5-4B6C-AC35-D41D92CB4FD1}" srcOrd="1" destOrd="3" presId="urn:microsoft.com/office/officeart/2005/8/layout/venn1"/>
    <dgm:cxn modelId="{C4CED1ED-02F5-4715-B03A-A9C620BAFA23}" type="presOf" srcId="{EDF96EFD-4945-4795-9CCC-A1F2B9990905}" destId="{1C499A99-E294-461C-B023-6A09A366B780}" srcOrd="0" destOrd="3" presId="urn:microsoft.com/office/officeart/2005/8/layout/venn1"/>
    <dgm:cxn modelId="{FAC24BF6-8778-4B09-8405-19A4677AD8B5}" type="presOf" srcId="{8ECFB20E-B8AE-4770-9C24-41C299322E91}" destId="{329D3D59-EAE5-4B6C-AC35-D41D92CB4FD1}" srcOrd="1" destOrd="1" presId="urn:microsoft.com/office/officeart/2005/8/layout/venn1"/>
    <dgm:cxn modelId="{7C2C8AF7-92BA-4F5B-BFDC-FD6C97C87D07}" type="presOf" srcId="{18F68C50-A050-41F3-8BA5-584C6A2F48FF}" destId="{763E237C-5871-473F-8F80-F39FA32CB976}" srcOrd="1" destOrd="0" presId="urn:microsoft.com/office/officeart/2005/8/layout/venn1"/>
    <dgm:cxn modelId="{042EE0FE-8F74-44B9-8C83-3622ACFBF666}" type="presOf" srcId="{EA8DFB79-2AAB-414D-9C6D-CD6F2C5D30A2}" destId="{EBEAE2E8-7FC8-4619-A89E-038118CB2F58}" srcOrd="0" destOrd="0" presId="urn:microsoft.com/office/officeart/2005/8/layout/venn1"/>
    <dgm:cxn modelId="{7C6E12D9-367C-48A8-B01B-1C02B2FE471B}" type="presParOf" srcId="{C6C869CC-D410-49E9-9189-2BE56BD88FF2}" destId="{EBEAE2E8-7FC8-4619-A89E-038118CB2F58}" srcOrd="0" destOrd="0" presId="urn:microsoft.com/office/officeart/2005/8/layout/venn1"/>
    <dgm:cxn modelId="{574B84D7-70BF-4E9C-BD67-20F4B16E9208}" type="presParOf" srcId="{C6C869CC-D410-49E9-9189-2BE56BD88FF2}" destId="{329D3D59-EAE5-4B6C-AC35-D41D92CB4FD1}" srcOrd="1" destOrd="0" presId="urn:microsoft.com/office/officeart/2005/8/layout/venn1"/>
    <dgm:cxn modelId="{06F836C9-EF03-4D9D-A535-15B8A158D7BA}" type="presParOf" srcId="{C6C869CC-D410-49E9-9189-2BE56BD88FF2}" destId="{1C499A99-E294-461C-B023-6A09A366B780}" srcOrd="2" destOrd="0" presId="urn:microsoft.com/office/officeart/2005/8/layout/venn1"/>
    <dgm:cxn modelId="{C22C9882-6B80-43A3-B1EC-0BF6FEC2AF34}" type="presParOf" srcId="{C6C869CC-D410-49E9-9189-2BE56BD88FF2}" destId="{763E237C-5871-473F-8F80-F39FA32CB97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60186-7044-4B8F-96D4-F2D3F774E48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BC3260-AE46-427B-8A0F-11C8B19BE2C7}">
      <dgm:prSet phldrT="[Text]" custT="1"/>
      <dgm:spPr/>
      <dgm:t>
        <a:bodyPr/>
        <a:lstStyle/>
        <a:p>
          <a:r>
            <a:rPr lang="en-US" sz="1600" b="1" dirty="0"/>
            <a:t>Cohort Learning</a:t>
          </a:r>
        </a:p>
      </dgm:t>
    </dgm:pt>
    <dgm:pt modelId="{07D5E22E-7D16-4467-AFA8-D84AF0F5A230}" type="parTrans" cxnId="{DA659687-25D9-4BAA-AAF2-2154D6EB8188}">
      <dgm:prSet/>
      <dgm:spPr/>
      <dgm:t>
        <a:bodyPr/>
        <a:lstStyle/>
        <a:p>
          <a:endParaRPr lang="en-US"/>
        </a:p>
      </dgm:t>
    </dgm:pt>
    <dgm:pt modelId="{8DCB9023-934B-4E5C-8643-31F4329D2944}" type="sibTrans" cxnId="{DA659687-25D9-4BAA-AAF2-2154D6EB8188}">
      <dgm:prSet/>
      <dgm:spPr/>
      <dgm:t>
        <a:bodyPr/>
        <a:lstStyle/>
        <a:p>
          <a:endParaRPr lang="en-US"/>
        </a:p>
      </dgm:t>
    </dgm:pt>
    <dgm:pt modelId="{036AA335-EBA0-4164-8AF3-C0C8F759AC89}">
      <dgm:prSet phldrT="[Text]" custT="1"/>
      <dgm:spPr/>
      <dgm:t>
        <a:bodyPr/>
        <a:lstStyle/>
        <a:p>
          <a:r>
            <a:rPr lang="en-US" sz="1600" b="1" dirty="0"/>
            <a:t>Small Group</a:t>
          </a:r>
        </a:p>
      </dgm:t>
    </dgm:pt>
    <dgm:pt modelId="{784F6846-D206-4B29-BBEF-DE81209E346A}" type="parTrans" cxnId="{D30D0F39-8B03-45D8-ADF8-03C3E146E398}">
      <dgm:prSet/>
      <dgm:spPr/>
      <dgm:t>
        <a:bodyPr/>
        <a:lstStyle/>
        <a:p>
          <a:endParaRPr lang="en-US"/>
        </a:p>
      </dgm:t>
    </dgm:pt>
    <dgm:pt modelId="{A4363565-9058-461F-9333-A7B101D2365B}" type="sibTrans" cxnId="{D30D0F39-8B03-45D8-ADF8-03C3E146E398}">
      <dgm:prSet/>
      <dgm:spPr/>
      <dgm:t>
        <a:bodyPr/>
        <a:lstStyle/>
        <a:p>
          <a:endParaRPr lang="en-US"/>
        </a:p>
      </dgm:t>
    </dgm:pt>
    <dgm:pt modelId="{040A2EBC-F32A-404B-BFE6-6FEA280A7918}">
      <dgm:prSet phldrT="[Text]" custT="1"/>
      <dgm:spPr/>
      <dgm:t>
        <a:bodyPr/>
        <a:lstStyle/>
        <a:p>
          <a:r>
            <a:rPr lang="en-US" sz="1600" b="1" dirty="0"/>
            <a:t>Advanced Coaching</a:t>
          </a:r>
        </a:p>
      </dgm:t>
    </dgm:pt>
    <dgm:pt modelId="{E5734320-8812-4CE2-96F5-3F66A0E91EDC}" type="parTrans" cxnId="{735D814B-BA3C-4DBB-8A6A-F5EE78246D35}">
      <dgm:prSet/>
      <dgm:spPr/>
      <dgm:t>
        <a:bodyPr/>
        <a:lstStyle/>
        <a:p>
          <a:endParaRPr lang="en-US"/>
        </a:p>
      </dgm:t>
    </dgm:pt>
    <dgm:pt modelId="{443BA5EA-477A-4905-989F-C86994122BEE}" type="sibTrans" cxnId="{735D814B-BA3C-4DBB-8A6A-F5EE78246D35}">
      <dgm:prSet/>
      <dgm:spPr/>
      <dgm:t>
        <a:bodyPr/>
        <a:lstStyle/>
        <a:p>
          <a:endParaRPr lang="en-US"/>
        </a:p>
      </dgm:t>
    </dgm:pt>
    <dgm:pt modelId="{4AFE8DB8-FFBD-44E9-92B5-5891B49CCD81}" type="pres">
      <dgm:prSet presAssocID="{57D60186-7044-4B8F-96D4-F2D3F774E48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96876E8-86B2-4027-907E-ADA919E010A1}" type="pres">
      <dgm:prSet presAssocID="{EEBC3260-AE46-427B-8A0F-11C8B19BE2C7}" presName="Accent1" presStyleCnt="0"/>
      <dgm:spPr/>
    </dgm:pt>
    <dgm:pt modelId="{24BD4468-0BBE-4571-9415-47FEB15057B6}" type="pres">
      <dgm:prSet presAssocID="{EEBC3260-AE46-427B-8A0F-11C8B19BE2C7}" presName="Accent" presStyleLbl="node1" presStyleIdx="0" presStyleCnt="3"/>
      <dgm:spPr>
        <a:solidFill>
          <a:srgbClr val="9E3039"/>
        </a:solidFill>
      </dgm:spPr>
    </dgm:pt>
    <dgm:pt modelId="{1056541D-2A0A-4F99-83FB-FC2196546445}" type="pres">
      <dgm:prSet presAssocID="{EEBC3260-AE46-427B-8A0F-11C8B19BE2C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BE887CC5-7563-4EAA-A944-B3B180188F51}" type="pres">
      <dgm:prSet presAssocID="{036AA335-EBA0-4164-8AF3-C0C8F759AC89}" presName="Accent2" presStyleCnt="0"/>
      <dgm:spPr/>
    </dgm:pt>
    <dgm:pt modelId="{CAAB23CF-DD5E-44D3-A403-C1A7DAB8636B}" type="pres">
      <dgm:prSet presAssocID="{036AA335-EBA0-4164-8AF3-C0C8F759AC89}" presName="Accent" presStyleLbl="node1" presStyleIdx="1" presStyleCnt="3"/>
      <dgm:spPr>
        <a:solidFill>
          <a:srgbClr val="9E3039"/>
        </a:solidFill>
      </dgm:spPr>
    </dgm:pt>
    <dgm:pt modelId="{70F5AE24-0CE0-4FC7-8E56-B4394E558B6D}" type="pres">
      <dgm:prSet presAssocID="{036AA335-EBA0-4164-8AF3-C0C8F759AC8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66B2869-2D79-488E-A676-072FFC39D1D3}" type="pres">
      <dgm:prSet presAssocID="{040A2EBC-F32A-404B-BFE6-6FEA280A7918}" presName="Accent3" presStyleCnt="0"/>
      <dgm:spPr/>
    </dgm:pt>
    <dgm:pt modelId="{D5DA3658-38F7-46FA-AAF5-84A4E8669422}" type="pres">
      <dgm:prSet presAssocID="{040A2EBC-F32A-404B-BFE6-6FEA280A7918}" presName="Accent" presStyleLbl="node1" presStyleIdx="2" presStyleCnt="3"/>
      <dgm:spPr>
        <a:solidFill>
          <a:srgbClr val="9E3039"/>
        </a:solidFill>
      </dgm:spPr>
    </dgm:pt>
    <dgm:pt modelId="{62CFF9CA-B234-4BDD-B3A8-119824A93DAE}" type="pres">
      <dgm:prSet presAssocID="{040A2EBC-F32A-404B-BFE6-6FEA280A791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6F934204-D27E-4B7E-9CF1-5555D01CE05E}" type="presOf" srcId="{036AA335-EBA0-4164-8AF3-C0C8F759AC89}" destId="{70F5AE24-0CE0-4FC7-8E56-B4394E558B6D}" srcOrd="0" destOrd="0" presId="urn:microsoft.com/office/officeart/2009/layout/CircleArrowProcess"/>
    <dgm:cxn modelId="{D30D0F39-8B03-45D8-ADF8-03C3E146E398}" srcId="{57D60186-7044-4B8F-96D4-F2D3F774E48C}" destId="{036AA335-EBA0-4164-8AF3-C0C8F759AC89}" srcOrd="1" destOrd="0" parTransId="{784F6846-D206-4B29-BBEF-DE81209E346A}" sibTransId="{A4363565-9058-461F-9333-A7B101D2365B}"/>
    <dgm:cxn modelId="{8DAB0F49-F433-480D-ACAB-3014A27590AE}" type="presOf" srcId="{040A2EBC-F32A-404B-BFE6-6FEA280A7918}" destId="{62CFF9CA-B234-4BDD-B3A8-119824A93DAE}" srcOrd="0" destOrd="0" presId="urn:microsoft.com/office/officeart/2009/layout/CircleArrowProcess"/>
    <dgm:cxn modelId="{735D814B-BA3C-4DBB-8A6A-F5EE78246D35}" srcId="{57D60186-7044-4B8F-96D4-F2D3F774E48C}" destId="{040A2EBC-F32A-404B-BFE6-6FEA280A7918}" srcOrd="2" destOrd="0" parTransId="{E5734320-8812-4CE2-96F5-3F66A0E91EDC}" sibTransId="{443BA5EA-477A-4905-989F-C86994122BEE}"/>
    <dgm:cxn modelId="{59480781-5113-4D01-BBF8-151EAA8CA888}" type="presOf" srcId="{EEBC3260-AE46-427B-8A0F-11C8B19BE2C7}" destId="{1056541D-2A0A-4F99-83FB-FC2196546445}" srcOrd="0" destOrd="0" presId="urn:microsoft.com/office/officeart/2009/layout/CircleArrowProcess"/>
    <dgm:cxn modelId="{DA659687-25D9-4BAA-AAF2-2154D6EB8188}" srcId="{57D60186-7044-4B8F-96D4-F2D3F774E48C}" destId="{EEBC3260-AE46-427B-8A0F-11C8B19BE2C7}" srcOrd="0" destOrd="0" parTransId="{07D5E22E-7D16-4467-AFA8-D84AF0F5A230}" sibTransId="{8DCB9023-934B-4E5C-8643-31F4329D2944}"/>
    <dgm:cxn modelId="{8CEB12B9-AF66-42FB-A06D-42177944C5D6}" type="presOf" srcId="{57D60186-7044-4B8F-96D4-F2D3F774E48C}" destId="{4AFE8DB8-FFBD-44E9-92B5-5891B49CCD81}" srcOrd="0" destOrd="0" presId="urn:microsoft.com/office/officeart/2009/layout/CircleArrowProcess"/>
    <dgm:cxn modelId="{6E9134F1-7171-46EA-81C0-F3124C436CC8}" type="presParOf" srcId="{4AFE8DB8-FFBD-44E9-92B5-5891B49CCD81}" destId="{E96876E8-86B2-4027-907E-ADA919E010A1}" srcOrd="0" destOrd="0" presId="urn:microsoft.com/office/officeart/2009/layout/CircleArrowProcess"/>
    <dgm:cxn modelId="{E23EC438-1D6B-461D-A40D-28696965AFB9}" type="presParOf" srcId="{E96876E8-86B2-4027-907E-ADA919E010A1}" destId="{24BD4468-0BBE-4571-9415-47FEB15057B6}" srcOrd="0" destOrd="0" presId="urn:microsoft.com/office/officeart/2009/layout/CircleArrowProcess"/>
    <dgm:cxn modelId="{DB9E614F-8AB0-4767-A3EF-DAC3F00C3322}" type="presParOf" srcId="{4AFE8DB8-FFBD-44E9-92B5-5891B49CCD81}" destId="{1056541D-2A0A-4F99-83FB-FC2196546445}" srcOrd="1" destOrd="0" presId="urn:microsoft.com/office/officeart/2009/layout/CircleArrowProcess"/>
    <dgm:cxn modelId="{88251740-0AA5-4012-B578-512DA42E2842}" type="presParOf" srcId="{4AFE8DB8-FFBD-44E9-92B5-5891B49CCD81}" destId="{BE887CC5-7563-4EAA-A944-B3B180188F51}" srcOrd="2" destOrd="0" presId="urn:microsoft.com/office/officeart/2009/layout/CircleArrowProcess"/>
    <dgm:cxn modelId="{19489359-D85F-4095-9D07-D9F0C76EF4D5}" type="presParOf" srcId="{BE887CC5-7563-4EAA-A944-B3B180188F51}" destId="{CAAB23CF-DD5E-44D3-A403-C1A7DAB8636B}" srcOrd="0" destOrd="0" presId="urn:microsoft.com/office/officeart/2009/layout/CircleArrowProcess"/>
    <dgm:cxn modelId="{6B02A41F-8111-4F79-AAE9-BE5D3F907781}" type="presParOf" srcId="{4AFE8DB8-FFBD-44E9-92B5-5891B49CCD81}" destId="{70F5AE24-0CE0-4FC7-8E56-B4394E558B6D}" srcOrd="3" destOrd="0" presId="urn:microsoft.com/office/officeart/2009/layout/CircleArrowProcess"/>
    <dgm:cxn modelId="{5C87009E-8977-4D4D-9EC9-F789DDD61353}" type="presParOf" srcId="{4AFE8DB8-FFBD-44E9-92B5-5891B49CCD81}" destId="{B66B2869-2D79-488E-A676-072FFC39D1D3}" srcOrd="4" destOrd="0" presId="urn:microsoft.com/office/officeart/2009/layout/CircleArrowProcess"/>
    <dgm:cxn modelId="{FF72EB0C-1C44-4525-B2F4-906B4478CA42}" type="presParOf" srcId="{B66B2869-2D79-488E-A676-072FFC39D1D3}" destId="{D5DA3658-38F7-46FA-AAF5-84A4E8669422}" srcOrd="0" destOrd="0" presId="urn:microsoft.com/office/officeart/2009/layout/CircleArrowProcess"/>
    <dgm:cxn modelId="{17DB478B-42AB-448C-8E14-10A32019911F}" type="presParOf" srcId="{4AFE8DB8-FFBD-44E9-92B5-5891B49CCD81}" destId="{62CFF9CA-B234-4BDD-B3A8-119824A93DA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799077-39D6-45A5-A3AF-BB37B05A008F}" type="doc">
      <dgm:prSet loTypeId="urn:microsoft.com/office/officeart/2005/8/layout/hierarchy1" loCatId="hierarchy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CE6C754-A699-4476-BDFF-31707E06F20F}">
      <dgm:prSet phldrT="[Text]"/>
      <dgm:spPr/>
      <dgm:t>
        <a:bodyPr/>
        <a:lstStyle/>
        <a:p>
          <a:r>
            <a:rPr lang="en-US" dirty="0"/>
            <a:t>Cohort Enrollment</a:t>
          </a:r>
        </a:p>
      </dgm:t>
    </dgm:pt>
    <dgm:pt modelId="{E6062F12-6CE5-428E-9F64-F2A3275A5C49}" type="parTrans" cxnId="{139BA325-C9AF-4D39-8AE4-A3E0FE4071A8}">
      <dgm:prSet/>
      <dgm:spPr/>
      <dgm:t>
        <a:bodyPr/>
        <a:lstStyle/>
        <a:p>
          <a:endParaRPr lang="en-US"/>
        </a:p>
      </dgm:t>
    </dgm:pt>
    <dgm:pt modelId="{902ADBFD-9F86-46A3-B514-704BFD9C92DB}" type="sibTrans" cxnId="{139BA325-C9AF-4D39-8AE4-A3E0FE4071A8}">
      <dgm:prSet/>
      <dgm:spPr/>
      <dgm:t>
        <a:bodyPr/>
        <a:lstStyle/>
        <a:p>
          <a:endParaRPr lang="en-US"/>
        </a:p>
      </dgm:t>
    </dgm:pt>
    <dgm:pt modelId="{C28F0825-986B-49F1-B22F-5DE0D31A4EF8}">
      <dgm:prSet phldrT="[Text]"/>
      <dgm:spPr/>
      <dgm:t>
        <a:bodyPr/>
        <a:lstStyle/>
        <a:p>
          <a:r>
            <a:rPr lang="en-US" dirty="0"/>
            <a:t>Small Group</a:t>
          </a:r>
        </a:p>
      </dgm:t>
    </dgm:pt>
    <dgm:pt modelId="{1A61BEDB-B6BD-42A5-909F-1B84B26FC3B0}" type="parTrans" cxnId="{062288F8-6E31-49CD-B2EE-87A592E04D34}">
      <dgm:prSet/>
      <dgm:spPr/>
      <dgm:t>
        <a:bodyPr/>
        <a:lstStyle/>
        <a:p>
          <a:endParaRPr lang="en-US"/>
        </a:p>
      </dgm:t>
    </dgm:pt>
    <dgm:pt modelId="{EA8CEFAA-30A0-4C56-B73A-670810B1A30F}" type="sibTrans" cxnId="{062288F8-6E31-49CD-B2EE-87A592E04D34}">
      <dgm:prSet/>
      <dgm:spPr/>
      <dgm:t>
        <a:bodyPr/>
        <a:lstStyle/>
        <a:p>
          <a:endParaRPr lang="en-US"/>
        </a:p>
      </dgm:t>
    </dgm:pt>
    <dgm:pt modelId="{AB29808B-0B68-4CFF-8121-68E6D5E12A7D}">
      <dgm:prSet phldrT="[Text]"/>
      <dgm:spPr/>
      <dgm:t>
        <a:bodyPr/>
        <a:lstStyle/>
        <a:p>
          <a:r>
            <a:rPr lang="en-US" dirty="0"/>
            <a:t>Waitlist</a:t>
          </a:r>
        </a:p>
      </dgm:t>
    </dgm:pt>
    <dgm:pt modelId="{EF0655BD-F265-48D6-B9A0-F9B4AABCC5AF}" type="parTrans" cxnId="{FC459DA9-6394-4FAD-982B-0F7DB18B3977}">
      <dgm:prSet/>
      <dgm:spPr/>
      <dgm:t>
        <a:bodyPr/>
        <a:lstStyle/>
        <a:p>
          <a:endParaRPr lang="en-US"/>
        </a:p>
      </dgm:t>
    </dgm:pt>
    <dgm:pt modelId="{D6858614-271E-45AE-B4C6-A685D92B309E}" type="sibTrans" cxnId="{FC459DA9-6394-4FAD-982B-0F7DB18B3977}">
      <dgm:prSet/>
      <dgm:spPr/>
      <dgm:t>
        <a:bodyPr/>
        <a:lstStyle/>
        <a:p>
          <a:endParaRPr lang="en-US"/>
        </a:p>
      </dgm:t>
    </dgm:pt>
    <dgm:pt modelId="{7AC1817D-7BA1-4C3A-B337-85FA58F40445}">
      <dgm:prSet phldrT="[Text]"/>
      <dgm:spPr/>
      <dgm:t>
        <a:bodyPr/>
        <a:lstStyle/>
        <a:p>
          <a:r>
            <a:rPr lang="en-US" dirty="0"/>
            <a:t>Intake Form</a:t>
          </a:r>
        </a:p>
      </dgm:t>
    </dgm:pt>
    <dgm:pt modelId="{7239E331-385E-45B3-9B1D-C0B513D804A5}" type="sibTrans" cxnId="{A0CDAF4A-1272-4648-86E9-8290A3E891EE}">
      <dgm:prSet/>
      <dgm:spPr/>
      <dgm:t>
        <a:bodyPr/>
        <a:lstStyle/>
        <a:p>
          <a:endParaRPr lang="en-US"/>
        </a:p>
      </dgm:t>
    </dgm:pt>
    <dgm:pt modelId="{27ED1B86-4206-4A3C-BDAA-D8EAD238A076}" type="parTrans" cxnId="{A0CDAF4A-1272-4648-86E9-8290A3E891EE}">
      <dgm:prSet/>
      <dgm:spPr/>
      <dgm:t>
        <a:bodyPr/>
        <a:lstStyle/>
        <a:p>
          <a:endParaRPr lang="en-US"/>
        </a:p>
      </dgm:t>
    </dgm:pt>
    <dgm:pt modelId="{A3E0B118-2306-4A95-B53A-17A044800F3A}">
      <dgm:prSet phldrT="[Text]"/>
      <dgm:spPr/>
      <dgm:t>
        <a:bodyPr/>
        <a:lstStyle/>
        <a:p>
          <a:r>
            <a:rPr lang="en-US" dirty="0"/>
            <a:t>One on one Coaching</a:t>
          </a:r>
        </a:p>
      </dgm:t>
    </dgm:pt>
    <dgm:pt modelId="{BBD2E0A8-F2A6-4B30-BE91-CBCBBD08274A}" type="parTrans" cxnId="{D73D8D9D-BC5E-415D-9063-918A7599EDD7}">
      <dgm:prSet/>
      <dgm:spPr/>
      <dgm:t>
        <a:bodyPr/>
        <a:lstStyle/>
        <a:p>
          <a:endParaRPr lang="en-US"/>
        </a:p>
      </dgm:t>
    </dgm:pt>
    <dgm:pt modelId="{E85BB557-A7F6-4F79-A500-80051BC2E4DA}" type="sibTrans" cxnId="{D73D8D9D-BC5E-415D-9063-918A7599EDD7}">
      <dgm:prSet/>
      <dgm:spPr/>
      <dgm:t>
        <a:bodyPr/>
        <a:lstStyle/>
        <a:p>
          <a:endParaRPr lang="en-US"/>
        </a:p>
      </dgm:t>
    </dgm:pt>
    <dgm:pt modelId="{12D8A8BD-50D6-4E1F-9525-FDE099BA77F7}" type="pres">
      <dgm:prSet presAssocID="{F7799077-39D6-45A5-A3AF-BB37B05A00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F515778-8B4E-4D39-AD07-A135FB470A65}" type="pres">
      <dgm:prSet presAssocID="{7AC1817D-7BA1-4C3A-B337-85FA58F40445}" presName="hierRoot1" presStyleCnt="0"/>
      <dgm:spPr/>
    </dgm:pt>
    <dgm:pt modelId="{0944A7F3-E51B-411C-A960-67CCCADF1235}" type="pres">
      <dgm:prSet presAssocID="{7AC1817D-7BA1-4C3A-B337-85FA58F40445}" presName="composite" presStyleCnt="0"/>
      <dgm:spPr/>
    </dgm:pt>
    <dgm:pt modelId="{B4C4CFED-76D2-4A80-B96F-F473991CEC67}" type="pres">
      <dgm:prSet presAssocID="{7AC1817D-7BA1-4C3A-B337-85FA58F40445}" presName="background" presStyleLbl="node0" presStyleIdx="0" presStyleCnt="1"/>
      <dgm:spPr/>
    </dgm:pt>
    <dgm:pt modelId="{80ED426C-4C97-445F-BA94-949EDD661351}" type="pres">
      <dgm:prSet presAssocID="{7AC1817D-7BA1-4C3A-B337-85FA58F40445}" presName="text" presStyleLbl="fgAcc0" presStyleIdx="0" presStyleCnt="1">
        <dgm:presLayoutVars>
          <dgm:chPref val="3"/>
        </dgm:presLayoutVars>
      </dgm:prSet>
      <dgm:spPr/>
    </dgm:pt>
    <dgm:pt modelId="{7EB2EFB2-CA91-45E2-B125-A338D35DC208}" type="pres">
      <dgm:prSet presAssocID="{7AC1817D-7BA1-4C3A-B337-85FA58F40445}" presName="hierChild2" presStyleCnt="0"/>
      <dgm:spPr/>
    </dgm:pt>
    <dgm:pt modelId="{A8352537-DAFC-4341-AE2B-E8E5CF4150B3}" type="pres">
      <dgm:prSet presAssocID="{E6062F12-6CE5-428E-9F64-F2A3275A5C49}" presName="Name10" presStyleLbl="parChTrans1D2" presStyleIdx="0" presStyleCnt="4"/>
      <dgm:spPr/>
    </dgm:pt>
    <dgm:pt modelId="{71CD7F5B-8250-4F2A-8C27-A88EBAC2BDA8}" type="pres">
      <dgm:prSet presAssocID="{3CE6C754-A699-4476-BDFF-31707E06F20F}" presName="hierRoot2" presStyleCnt="0"/>
      <dgm:spPr/>
    </dgm:pt>
    <dgm:pt modelId="{292E2712-B847-4C85-A6B3-AC041CBF0E0C}" type="pres">
      <dgm:prSet presAssocID="{3CE6C754-A699-4476-BDFF-31707E06F20F}" presName="composite2" presStyleCnt="0"/>
      <dgm:spPr/>
    </dgm:pt>
    <dgm:pt modelId="{AD9AAB29-8945-4839-BB37-B24E74D6A5AC}" type="pres">
      <dgm:prSet presAssocID="{3CE6C754-A699-4476-BDFF-31707E06F20F}" presName="background2" presStyleLbl="node2" presStyleIdx="0" presStyleCnt="4"/>
      <dgm:spPr/>
    </dgm:pt>
    <dgm:pt modelId="{D00A6425-5075-4559-A823-FA5BA800EC5F}" type="pres">
      <dgm:prSet presAssocID="{3CE6C754-A699-4476-BDFF-31707E06F20F}" presName="text2" presStyleLbl="fgAcc2" presStyleIdx="0" presStyleCnt="4">
        <dgm:presLayoutVars>
          <dgm:chPref val="3"/>
        </dgm:presLayoutVars>
      </dgm:prSet>
      <dgm:spPr/>
    </dgm:pt>
    <dgm:pt modelId="{98508C5D-5E97-4C9F-860B-4678F33E7216}" type="pres">
      <dgm:prSet presAssocID="{3CE6C754-A699-4476-BDFF-31707E06F20F}" presName="hierChild3" presStyleCnt="0"/>
      <dgm:spPr/>
    </dgm:pt>
    <dgm:pt modelId="{FBB5C938-CF77-4D6F-99BF-937AA63F7944}" type="pres">
      <dgm:prSet presAssocID="{1A61BEDB-B6BD-42A5-909F-1B84B26FC3B0}" presName="Name10" presStyleLbl="parChTrans1D2" presStyleIdx="1" presStyleCnt="4"/>
      <dgm:spPr/>
    </dgm:pt>
    <dgm:pt modelId="{4DC78F7F-05CA-4AD3-848F-B52713BFF34A}" type="pres">
      <dgm:prSet presAssocID="{C28F0825-986B-49F1-B22F-5DE0D31A4EF8}" presName="hierRoot2" presStyleCnt="0"/>
      <dgm:spPr/>
    </dgm:pt>
    <dgm:pt modelId="{2D2AA22E-3D84-4FB9-9CF4-36D4390BF3F8}" type="pres">
      <dgm:prSet presAssocID="{C28F0825-986B-49F1-B22F-5DE0D31A4EF8}" presName="composite2" presStyleCnt="0"/>
      <dgm:spPr/>
    </dgm:pt>
    <dgm:pt modelId="{8644FF4E-C64A-4CAB-99EE-350412C1796D}" type="pres">
      <dgm:prSet presAssocID="{C28F0825-986B-49F1-B22F-5DE0D31A4EF8}" presName="background2" presStyleLbl="node2" presStyleIdx="1" presStyleCnt="4"/>
      <dgm:spPr/>
    </dgm:pt>
    <dgm:pt modelId="{FF3F39FE-51D9-45DB-A037-7701FE6FCB6C}" type="pres">
      <dgm:prSet presAssocID="{C28F0825-986B-49F1-B22F-5DE0D31A4EF8}" presName="text2" presStyleLbl="fgAcc2" presStyleIdx="1" presStyleCnt="4">
        <dgm:presLayoutVars>
          <dgm:chPref val="3"/>
        </dgm:presLayoutVars>
      </dgm:prSet>
      <dgm:spPr/>
    </dgm:pt>
    <dgm:pt modelId="{1541E50D-6873-443D-A5A9-630559F7C4BE}" type="pres">
      <dgm:prSet presAssocID="{C28F0825-986B-49F1-B22F-5DE0D31A4EF8}" presName="hierChild3" presStyleCnt="0"/>
      <dgm:spPr/>
    </dgm:pt>
    <dgm:pt modelId="{0A25A41D-F2D6-40AD-9F36-52A631B36FA2}" type="pres">
      <dgm:prSet presAssocID="{BBD2E0A8-F2A6-4B30-BE91-CBCBBD08274A}" presName="Name10" presStyleLbl="parChTrans1D2" presStyleIdx="2" presStyleCnt="4"/>
      <dgm:spPr/>
    </dgm:pt>
    <dgm:pt modelId="{F85508F9-87A8-43B5-BA83-24EA505D57D6}" type="pres">
      <dgm:prSet presAssocID="{A3E0B118-2306-4A95-B53A-17A044800F3A}" presName="hierRoot2" presStyleCnt="0"/>
      <dgm:spPr/>
    </dgm:pt>
    <dgm:pt modelId="{E78DB309-AF91-41B8-A8F9-89610B640B87}" type="pres">
      <dgm:prSet presAssocID="{A3E0B118-2306-4A95-B53A-17A044800F3A}" presName="composite2" presStyleCnt="0"/>
      <dgm:spPr/>
    </dgm:pt>
    <dgm:pt modelId="{E1C433A7-7835-432E-82E4-EC4DC3CEFA06}" type="pres">
      <dgm:prSet presAssocID="{A3E0B118-2306-4A95-B53A-17A044800F3A}" presName="background2" presStyleLbl="node2" presStyleIdx="2" presStyleCnt="4"/>
      <dgm:spPr/>
    </dgm:pt>
    <dgm:pt modelId="{08BC4D28-84BA-4E62-BACF-A04150EA84AE}" type="pres">
      <dgm:prSet presAssocID="{A3E0B118-2306-4A95-B53A-17A044800F3A}" presName="text2" presStyleLbl="fgAcc2" presStyleIdx="2" presStyleCnt="4">
        <dgm:presLayoutVars>
          <dgm:chPref val="3"/>
        </dgm:presLayoutVars>
      </dgm:prSet>
      <dgm:spPr/>
    </dgm:pt>
    <dgm:pt modelId="{6A3748DA-0E7B-4C18-97D7-3ADEF3977249}" type="pres">
      <dgm:prSet presAssocID="{A3E0B118-2306-4A95-B53A-17A044800F3A}" presName="hierChild3" presStyleCnt="0"/>
      <dgm:spPr/>
    </dgm:pt>
    <dgm:pt modelId="{ABF39194-9209-4459-916D-8340B497504E}" type="pres">
      <dgm:prSet presAssocID="{EF0655BD-F265-48D6-B9A0-F9B4AABCC5AF}" presName="Name10" presStyleLbl="parChTrans1D2" presStyleIdx="3" presStyleCnt="4"/>
      <dgm:spPr/>
    </dgm:pt>
    <dgm:pt modelId="{8C68FE7C-6609-4125-A626-8004AFC9346D}" type="pres">
      <dgm:prSet presAssocID="{AB29808B-0B68-4CFF-8121-68E6D5E12A7D}" presName="hierRoot2" presStyleCnt="0"/>
      <dgm:spPr/>
    </dgm:pt>
    <dgm:pt modelId="{E565272C-E564-4B47-86F9-7696046FC92F}" type="pres">
      <dgm:prSet presAssocID="{AB29808B-0B68-4CFF-8121-68E6D5E12A7D}" presName="composite2" presStyleCnt="0"/>
      <dgm:spPr/>
    </dgm:pt>
    <dgm:pt modelId="{56B72DE7-0707-4B09-A395-BF3C72F49CD5}" type="pres">
      <dgm:prSet presAssocID="{AB29808B-0B68-4CFF-8121-68E6D5E12A7D}" presName="background2" presStyleLbl="node2" presStyleIdx="3" presStyleCnt="4"/>
      <dgm:spPr/>
    </dgm:pt>
    <dgm:pt modelId="{E8B12EF5-697C-4992-AA87-F2B72CD6B68E}" type="pres">
      <dgm:prSet presAssocID="{AB29808B-0B68-4CFF-8121-68E6D5E12A7D}" presName="text2" presStyleLbl="fgAcc2" presStyleIdx="3" presStyleCnt="4">
        <dgm:presLayoutVars>
          <dgm:chPref val="3"/>
        </dgm:presLayoutVars>
      </dgm:prSet>
      <dgm:spPr/>
    </dgm:pt>
    <dgm:pt modelId="{5C394996-671E-41A9-AD03-9AA63C759C7E}" type="pres">
      <dgm:prSet presAssocID="{AB29808B-0B68-4CFF-8121-68E6D5E12A7D}" presName="hierChild3" presStyleCnt="0"/>
      <dgm:spPr/>
    </dgm:pt>
  </dgm:ptLst>
  <dgm:cxnLst>
    <dgm:cxn modelId="{DD8F560F-172D-4F80-88D8-F14DE6B02578}" type="presOf" srcId="{7AC1817D-7BA1-4C3A-B337-85FA58F40445}" destId="{80ED426C-4C97-445F-BA94-949EDD661351}" srcOrd="0" destOrd="0" presId="urn:microsoft.com/office/officeart/2005/8/layout/hierarchy1"/>
    <dgm:cxn modelId="{7BC83D1F-E320-4F72-98DE-4B27AA23D835}" type="presOf" srcId="{C28F0825-986B-49F1-B22F-5DE0D31A4EF8}" destId="{FF3F39FE-51D9-45DB-A037-7701FE6FCB6C}" srcOrd="0" destOrd="0" presId="urn:microsoft.com/office/officeart/2005/8/layout/hierarchy1"/>
    <dgm:cxn modelId="{139BA325-C9AF-4D39-8AE4-A3E0FE4071A8}" srcId="{7AC1817D-7BA1-4C3A-B337-85FA58F40445}" destId="{3CE6C754-A699-4476-BDFF-31707E06F20F}" srcOrd="0" destOrd="0" parTransId="{E6062F12-6CE5-428E-9F64-F2A3275A5C49}" sibTransId="{902ADBFD-9F86-46A3-B514-704BFD9C92DB}"/>
    <dgm:cxn modelId="{2EEF7C35-E305-4523-8480-06BB594D4DC8}" type="presOf" srcId="{EF0655BD-F265-48D6-B9A0-F9B4AABCC5AF}" destId="{ABF39194-9209-4459-916D-8340B497504E}" srcOrd="0" destOrd="0" presId="urn:microsoft.com/office/officeart/2005/8/layout/hierarchy1"/>
    <dgm:cxn modelId="{38C47A3B-F3C9-4EE2-98E3-2D89E6417FE6}" type="presOf" srcId="{1A61BEDB-B6BD-42A5-909F-1B84B26FC3B0}" destId="{FBB5C938-CF77-4D6F-99BF-937AA63F7944}" srcOrd="0" destOrd="0" presId="urn:microsoft.com/office/officeart/2005/8/layout/hierarchy1"/>
    <dgm:cxn modelId="{7F6C893F-2841-4383-9229-BA59050029C1}" type="presOf" srcId="{E6062F12-6CE5-428E-9F64-F2A3275A5C49}" destId="{A8352537-DAFC-4341-AE2B-E8E5CF4150B3}" srcOrd="0" destOrd="0" presId="urn:microsoft.com/office/officeart/2005/8/layout/hierarchy1"/>
    <dgm:cxn modelId="{A0CDAF4A-1272-4648-86E9-8290A3E891EE}" srcId="{F7799077-39D6-45A5-A3AF-BB37B05A008F}" destId="{7AC1817D-7BA1-4C3A-B337-85FA58F40445}" srcOrd="0" destOrd="0" parTransId="{27ED1B86-4206-4A3C-BDAA-D8EAD238A076}" sibTransId="{7239E331-385E-45B3-9B1D-C0B513D804A5}"/>
    <dgm:cxn modelId="{AA46B982-988A-4A7B-BF02-66BFD6B1DBDC}" type="presOf" srcId="{A3E0B118-2306-4A95-B53A-17A044800F3A}" destId="{08BC4D28-84BA-4E62-BACF-A04150EA84AE}" srcOrd="0" destOrd="0" presId="urn:microsoft.com/office/officeart/2005/8/layout/hierarchy1"/>
    <dgm:cxn modelId="{887BDA91-A102-402A-9564-F5D9A727465A}" type="presOf" srcId="{AB29808B-0B68-4CFF-8121-68E6D5E12A7D}" destId="{E8B12EF5-697C-4992-AA87-F2B72CD6B68E}" srcOrd="0" destOrd="0" presId="urn:microsoft.com/office/officeart/2005/8/layout/hierarchy1"/>
    <dgm:cxn modelId="{D73D8D9D-BC5E-415D-9063-918A7599EDD7}" srcId="{7AC1817D-7BA1-4C3A-B337-85FA58F40445}" destId="{A3E0B118-2306-4A95-B53A-17A044800F3A}" srcOrd="2" destOrd="0" parTransId="{BBD2E0A8-F2A6-4B30-BE91-CBCBBD08274A}" sibTransId="{E85BB557-A7F6-4F79-A500-80051BC2E4DA}"/>
    <dgm:cxn modelId="{FC459DA9-6394-4FAD-982B-0F7DB18B3977}" srcId="{7AC1817D-7BA1-4C3A-B337-85FA58F40445}" destId="{AB29808B-0B68-4CFF-8121-68E6D5E12A7D}" srcOrd="3" destOrd="0" parTransId="{EF0655BD-F265-48D6-B9A0-F9B4AABCC5AF}" sibTransId="{D6858614-271E-45AE-B4C6-A685D92B309E}"/>
    <dgm:cxn modelId="{A8006DAB-DC13-466C-BD2C-70076FEE5E1C}" type="presOf" srcId="{F7799077-39D6-45A5-A3AF-BB37B05A008F}" destId="{12D8A8BD-50D6-4E1F-9525-FDE099BA77F7}" srcOrd="0" destOrd="0" presId="urn:microsoft.com/office/officeart/2005/8/layout/hierarchy1"/>
    <dgm:cxn modelId="{97C53AD2-D29D-4418-8767-90F145CEA1AD}" type="presOf" srcId="{BBD2E0A8-F2A6-4B30-BE91-CBCBBD08274A}" destId="{0A25A41D-F2D6-40AD-9F36-52A631B36FA2}" srcOrd="0" destOrd="0" presId="urn:microsoft.com/office/officeart/2005/8/layout/hierarchy1"/>
    <dgm:cxn modelId="{17E3C9E7-25A1-4CCE-B6D2-8662F6B4847D}" type="presOf" srcId="{3CE6C754-A699-4476-BDFF-31707E06F20F}" destId="{D00A6425-5075-4559-A823-FA5BA800EC5F}" srcOrd="0" destOrd="0" presId="urn:microsoft.com/office/officeart/2005/8/layout/hierarchy1"/>
    <dgm:cxn modelId="{062288F8-6E31-49CD-B2EE-87A592E04D34}" srcId="{7AC1817D-7BA1-4C3A-B337-85FA58F40445}" destId="{C28F0825-986B-49F1-B22F-5DE0D31A4EF8}" srcOrd="1" destOrd="0" parTransId="{1A61BEDB-B6BD-42A5-909F-1B84B26FC3B0}" sibTransId="{EA8CEFAA-30A0-4C56-B73A-670810B1A30F}"/>
    <dgm:cxn modelId="{D2E7B2AE-916E-48B7-8FDF-FBE8C39E166C}" type="presParOf" srcId="{12D8A8BD-50D6-4E1F-9525-FDE099BA77F7}" destId="{1F515778-8B4E-4D39-AD07-A135FB470A65}" srcOrd="0" destOrd="0" presId="urn:microsoft.com/office/officeart/2005/8/layout/hierarchy1"/>
    <dgm:cxn modelId="{A6289C04-B37C-42A8-A3D9-A4D2F3A23F99}" type="presParOf" srcId="{1F515778-8B4E-4D39-AD07-A135FB470A65}" destId="{0944A7F3-E51B-411C-A960-67CCCADF1235}" srcOrd="0" destOrd="0" presId="urn:microsoft.com/office/officeart/2005/8/layout/hierarchy1"/>
    <dgm:cxn modelId="{2B2C99A2-DFE5-4F4A-9FA6-DFA232E77110}" type="presParOf" srcId="{0944A7F3-E51B-411C-A960-67CCCADF1235}" destId="{B4C4CFED-76D2-4A80-B96F-F473991CEC67}" srcOrd="0" destOrd="0" presId="urn:microsoft.com/office/officeart/2005/8/layout/hierarchy1"/>
    <dgm:cxn modelId="{33F8F171-F29C-4805-A3C7-55D9D5D6FC9E}" type="presParOf" srcId="{0944A7F3-E51B-411C-A960-67CCCADF1235}" destId="{80ED426C-4C97-445F-BA94-949EDD661351}" srcOrd="1" destOrd="0" presId="urn:microsoft.com/office/officeart/2005/8/layout/hierarchy1"/>
    <dgm:cxn modelId="{5348E113-3103-4556-91FB-0E026D625784}" type="presParOf" srcId="{1F515778-8B4E-4D39-AD07-A135FB470A65}" destId="{7EB2EFB2-CA91-45E2-B125-A338D35DC208}" srcOrd="1" destOrd="0" presId="urn:microsoft.com/office/officeart/2005/8/layout/hierarchy1"/>
    <dgm:cxn modelId="{BDED1D02-E041-4AE8-BEC2-DF692448EBCB}" type="presParOf" srcId="{7EB2EFB2-CA91-45E2-B125-A338D35DC208}" destId="{A8352537-DAFC-4341-AE2B-E8E5CF4150B3}" srcOrd="0" destOrd="0" presId="urn:microsoft.com/office/officeart/2005/8/layout/hierarchy1"/>
    <dgm:cxn modelId="{660B04EC-977C-4406-A561-E32EC2A3AD8A}" type="presParOf" srcId="{7EB2EFB2-CA91-45E2-B125-A338D35DC208}" destId="{71CD7F5B-8250-4F2A-8C27-A88EBAC2BDA8}" srcOrd="1" destOrd="0" presId="urn:microsoft.com/office/officeart/2005/8/layout/hierarchy1"/>
    <dgm:cxn modelId="{D1BEFFB7-D011-4AF4-9C42-B054794FD6B1}" type="presParOf" srcId="{71CD7F5B-8250-4F2A-8C27-A88EBAC2BDA8}" destId="{292E2712-B847-4C85-A6B3-AC041CBF0E0C}" srcOrd="0" destOrd="0" presId="urn:microsoft.com/office/officeart/2005/8/layout/hierarchy1"/>
    <dgm:cxn modelId="{7D7411B4-E09F-43F5-BB24-98173C73BAF5}" type="presParOf" srcId="{292E2712-B847-4C85-A6B3-AC041CBF0E0C}" destId="{AD9AAB29-8945-4839-BB37-B24E74D6A5AC}" srcOrd="0" destOrd="0" presId="urn:microsoft.com/office/officeart/2005/8/layout/hierarchy1"/>
    <dgm:cxn modelId="{B854E1DA-3055-4E48-9A57-E3F0391BA827}" type="presParOf" srcId="{292E2712-B847-4C85-A6B3-AC041CBF0E0C}" destId="{D00A6425-5075-4559-A823-FA5BA800EC5F}" srcOrd="1" destOrd="0" presId="urn:microsoft.com/office/officeart/2005/8/layout/hierarchy1"/>
    <dgm:cxn modelId="{37727410-241E-456C-B88E-1509A94C8105}" type="presParOf" srcId="{71CD7F5B-8250-4F2A-8C27-A88EBAC2BDA8}" destId="{98508C5D-5E97-4C9F-860B-4678F33E7216}" srcOrd="1" destOrd="0" presId="urn:microsoft.com/office/officeart/2005/8/layout/hierarchy1"/>
    <dgm:cxn modelId="{03BE145B-D80E-44E5-9CB3-54219FBB827F}" type="presParOf" srcId="{7EB2EFB2-CA91-45E2-B125-A338D35DC208}" destId="{FBB5C938-CF77-4D6F-99BF-937AA63F7944}" srcOrd="2" destOrd="0" presId="urn:microsoft.com/office/officeart/2005/8/layout/hierarchy1"/>
    <dgm:cxn modelId="{28C0D9BB-82CD-456B-9DAA-A2E92BFCAF46}" type="presParOf" srcId="{7EB2EFB2-CA91-45E2-B125-A338D35DC208}" destId="{4DC78F7F-05CA-4AD3-848F-B52713BFF34A}" srcOrd="3" destOrd="0" presId="urn:microsoft.com/office/officeart/2005/8/layout/hierarchy1"/>
    <dgm:cxn modelId="{F7560E70-C1EB-48B1-927C-F301549BBF32}" type="presParOf" srcId="{4DC78F7F-05CA-4AD3-848F-B52713BFF34A}" destId="{2D2AA22E-3D84-4FB9-9CF4-36D4390BF3F8}" srcOrd="0" destOrd="0" presId="urn:microsoft.com/office/officeart/2005/8/layout/hierarchy1"/>
    <dgm:cxn modelId="{C7A6569E-7488-41D4-B66A-2E97B24C436C}" type="presParOf" srcId="{2D2AA22E-3D84-4FB9-9CF4-36D4390BF3F8}" destId="{8644FF4E-C64A-4CAB-99EE-350412C1796D}" srcOrd="0" destOrd="0" presId="urn:microsoft.com/office/officeart/2005/8/layout/hierarchy1"/>
    <dgm:cxn modelId="{CC3D185D-CC93-4C0D-AA09-84E68C0DA74B}" type="presParOf" srcId="{2D2AA22E-3D84-4FB9-9CF4-36D4390BF3F8}" destId="{FF3F39FE-51D9-45DB-A037-7701FE6FCB6C}" srcOrd="1" destOrd="0" presId="urn:microsoft.com/office/officeart/2005/8/layout/hierarchy1"/>
    <dgm:cxn modelId="{EF97264E-B61A-4F0C-A935-C1D3A6D94B24}" type="presParOf" srcId="{4DC78F7F-05CA-4AD3-848F-B52713BFF34A}" destId="{1541E50D-6873-443D-A5A9-630559F7C4BE}" srcOrd="1" destOrd="0" presId="urn:microsoft.com/office/officeart/2005/8/layout/hierarchy1"/>
    <dgm:cxn modelId="{70C3088A-F510-4938-9544-9AF1CEAE3B66}" type="presParOf" srcId="{7EB2EFB2-CA91-45E2-B125-A338D35DC208}" destId="{0A25A41D-F2D6-40AD-9F36-52A631B36FA2}" srcOrd="4" destOrd="0" presId="urn:microsoft.com/office/officeart/2005/8/layout/hierarchy1"/>
    <dgm:cxn modelId="{450CF271-8A17-433D-A70B-AE0BBE2605C1}" type="presParOf" srcId="{7EB2EFB2-CA91-45E2-B125-A338D35DC208}" destId="{F85508F9-87A8-43B5-BA83-24EA505D57D6}" srcOrd="5" destOrd="0" presId="urn:microsoft.com/office/officeart/2005/8/layout/hierarchy1"/>
    <dgm:cxn modelId="{D3FB3371-47D6-4E0D-8E91-44522561DF3C}" type="presParOf" srcId="{F85508F9-87A8-43B5-BA83-24EA505D57D6}" destId="{E78DB309-AF91-41B8-A8F9-89610B640B87}" srcOrd="0" destOrd="0" presId="urn:microsoft.com/office/officeart/2005/8/layout/hierarchy1"/>
    <dgm:cxn modelId="{CFC21B6C-7C60-44CA-BB3F-1856A22BE335}" type="presParOf" srcId="{E78DB309-AF91-41B8-A8F9-89610B640B87}" destId="{E1C433A7-7835-432E-82E4-EC4DC3CEFA06}" srcOrd="0" destOrd="0" presId="urn:microsoft.com/office/officeart/2005/8/layout/hierarchy1"/>
    <dgm:cxn modelId="{0238E125-A236-47FD-A70D-3C48BDF8F40E}" type="presParOf" srcId="{E78DB309-AF91-41B8-A8F9-89610B640B87}" destId="{08BC4D28-84BA-4E62-BACF-A04150EA84AE}" srcOrd="1" destOrd="0" presId="urn:microsoft.com/office/officeart/2005/8/layout/hierarchy1"/>
    <dgm:cxn modelId="{D5FFD591-3CCD-482F-B301-41826BDCE1D9}" type="presParOf" srcId="{F85508F9-87A8-43B5-BA83-24EA505D57D6}" destId="{6A3748DA-0E7B-4C18-97D7-3ADEF3977249}" srcOrd="1" destOrd="0" presId="urn:microsoft.com/office/officeart/2005/8/layout/hierarchy1"/>
    <dgm:cxn modelId="{1D789801-86B0-49A4-85D5-9EE0FB1BA017}" type="presParOf" srcId="{7EB2EFB2-CA91-45E2-B125-A338D35DC208}" destId="{ABF39194-9209-4459-916D-8340B497504E}" srcOrd="6" destOrd="0" presId="urn:microsoft.com/office/officeart/2005/8/layout/hierarchy1"/>
    <dgm:cxn modelId="{C56EA874-689C-476B-9728-C29A428EFE09}" type="presParOf" srcId="{7EB2EFB2-CA91-45E2-B125-A338D35DC208}" destId="{8C68FE7C-6609-4125-A626-8004AFC9346D}" srcOrd="7" destOrd="0" presId="urn:microsoft.com/office/officeart/2005/8/layout/hierarchy1"/>
    <dgm:cxn modelId="{FC9AC4B8-1951-4D8E-89CF-00B3CEDA91D8}" type="presParOf" srcId="{8C68FE7C-6609-4125-A626-8004AFC9346D}" destId="{E565272C-E564-4B47-86F9-7696046FC92F}" srcOrd="0" destOrd="0" presId="urn:microsoft.com/office/officeart/2005/8/layout/hierarchy1"/>
    <dgm:cxn modelId="{C163A9BD-7E18-4845-B056-1949140DF988}" type="presParOf" srcId="{E565272C-E564-4B47-86F9-7696046FC92F}" destId="{56B72DE7-0707-4B09-A395-BF3C72F49CD5}" srcOrd="0" destOrd="0" presId="urn:microsoft.com/office/officeart/2005/8/layout/hierarchy1"/>
    <dgm:cxn modelId="{114813A8-CFD7-4C2D-A06E-495219A298BF}" type="presParOf" srcId="{E565272C-E564-4B47-86F9-7696046FC92F}" destId="{E8B12EF5-697C-4992-AA87-F2B72CD6B68E}" srcOrd="1" destOrd="0" presId="urn:microsoft.com/office/officeart/2005/8/layout/hierarchy1"/>
    <dgm:cxn modelId="{0D3EC98F-9422-40BC-BFBA-7E812D05DAD9}" type="presParOf" srcId="{8C68FE7C-6609-4125-A626-8004AFC9346D}" destId="{5C394996-671E-41A9-AD03-9AA63C759C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BBCFC0-74E7-4C73-A794-5BEF66DF4934}" type="doc">
      <dgm:prSet loTypeId="urn:microsoft.com/office/officeart/2011/layout/Picture Frame" loCatId="picture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8A69C7-B17D-40C5-89AB-211B58332260}">
      <dgm:prSet phldrT="[Text]"/>
      <dgm:spPr/>
      <dgm:t>
        <a:bodyPr/>
        <a:lstStyle/>
        <a:p>
          <a:r>
            <a:rPr lang="en-US" dirty="0"/>
            <a:t>Create</a:t>
          </a:r>
        </a:p>
      </dgm:t>
    </dgm:pt>
    <dgm:pt modelId="{5D9B16B7-D7A1-4EC8-BC13-E3E54EC6BCFD}" type="parTrans" cxnId="{F48777FB-E10B-43B3-88FB-5F48D78687A2}">
      <dgm:prSet/>
      <dgm:spPr/>
      <dgm:t>
        <a:bodyPr/>
        <a:lstStyle/>
        <a:p>
          <a:endParaRPr lang="en-US"/>
        </a:p>
      </dgm:t>
    </dgm:pt>
    <dgm:pt modelId="{DFDFBD9C-0C6C-4803-96EB-A759B0C8611F}" type="sibTrans" cxnId="{F48777FB-E10B-43B3-88FB-5F48D78687A2}">
      <dgm:prSet/>
      <dgm:spPr/>
      <dgm:t>
        <a:bodyPr/>
        <a:lstStyle/>
        <a:p>
          <a:endParaRPr lang="en-US"/>
        </a:p>
      </dgm:t>
    </dgm:pt>
    <dgm:pt modelId="{64B53886-0832-415E-A948-82B2FE303637}">
      <dgm:prSet phldrT="[Text]"/>
      <dgm:spPr/>
      <dgm:t>
        <a:bodyPr/>
        <a:lstStyle/>
        <a:p>
          <a:r>
            <a:rPr lang="en-US" dirty="0"/>
            <a:t>Cultivate</a:t>
          </a:r>
        </a:p>
      </dgm:t>
    </dgm:pt>
    <dgm:pt modelId="{1A18BFF6-41A6-4ADF-8D2B-9C84C9E7B7EE}" type="parTrans" cxnId="{AE30362E-DF8B-454E-ACF4-4BD6F4352E41}">
      <dgm:prSet/>
      <dgm:spPr/>
      <dgm:t>
        <a:bodyPr/>
        <a:lstStyle/>
        <a:p>
          <a:endParaRPr lang="en-US"/>
        </a:p>
      </dgm:t>
    </dgm:pt>
    <dgm:pt modelId="{9F3263D3-7319-49E9-9CC8-2130453DFB10}" type="sibTrans" cxnId="{AE30362E-DF8B-454E-ACF4-4BD6F4352E41}">
      <dgm:prSet/>
      <dgm:spPr/>
      <dgm:t>
        <a:bodyPr/>
        <a:lstStyle/>
        <a:p>
          <a:endParaRPr lang="en-US"/>
        </a:p>
      </dgm:t>
    </dgm:pt>
    <dgm:pt modelId="{83D03CD9-ED19-4069-ADD8-A3EE99E701E9}">
      <dgm:prSet phldrT="[Text]"/>
      <dgm:spPr/>
      <dgm:t>
        <a:bodyPr/>
        <a:lstStyle/>
        <a:p>
          <a:r>
            <a:rPr lang="en-US" dirty="0"/>
            <a:t>Celebrate</a:t>
          </a:r>
        </a:p>
      </dgm:t>
    </dgm:pt>
    <dgm:pt modelId="{FE88DD43-7DC6-4982-BD82-BC05917198DD}" type="parTrans" cxnId="{5C794344-1EEB-4C03-AAF1-B4F01BF0A933}">
      <dgm:prSet/>
      <dgm:spPr/>
      <dgm:t>
        <a:bodyPr/>
        <a:lstStyle/>
        <a:p>
          <a:endParaRPr lang="en-US"/>
        </a:p>
      </dgm:t>
    </dgm:pt>
    <dgm:pt modelId="{12190234-7D9F-4CB6-8692-2074E18A8B17}" type="sibTrans" cxnId="{5C794344-1EEB-4C03-AAF1-B4F01BF0A933}">
      <dgm:prSet/>
      <dgm:spPr/>
      <dgm:t>
        <a:bodyPr/>
        <a:lstStyle/>
        <a:p>
          <a:endParaRPr lang="en-US"/>
        </a:p>
      </dgm:t>
    </dgm:pt>
    <dgm:pt modelId="{8879DE7D-B06D-417A-B643-4485F56DE62D}" type="pres">
      <dgm:prSet presAssocID="{84BBCFC0-74E7-4C73-A794-5BEF66DF4934}" presName="Name0" presStyleCnt="0">
        <dgm:presLayoutVars>
          <dgm:chMax/>
          <dgm:chPref/>
          <dgm:dir/>
        </dgm:presLayoutVars>
      </dgm:prSet>
      <dgm:spPr/>
    </dgm:pt>
    <dgm:pt modelId="{42800608-5998-48D0-B708-67987977393A}" type="pres">
      <dgm:prSet presAssocID="{D28A69C7-B17D-40C5-89AB-211B58332260}" presName="composite" presStyleCnt="0"/>
      <dgm:spPr/>
    </dgm:pt>
    <dgm:pt modelId="{51E5889D-12C7-4793-A0E3-CEE1737809CC}" type="pres">
      <dgm:prSet presAssocID="{D28A69C7-B17D-40C5-89AB-211B5833226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D62B3EC-87C3-42AB-B13D-32F612795AFF}" type="pres">
      <dgm:prSet presAssocID="{D28A69C7-B17D-40C5-89AB-211B58332260}" presName="Accent1" presStyleLbl="parChTrans1D1" presStyleIdx="0" presStyleCnt="3"/>
      <dgm:spPr/>
    </dgm:pt>
    <dgm:pt modelId="{D9A3B096-7033-4BC7-AA82-62D124F20AAB}" type="pres">
      <dgm:prSet presAssocID="{D28A69C7-B17D-40C5-89AB-211B58332260}" presName="Image" presStyleLbl="align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CC7EFCA1-261B-422B-8614-CAAF03231B08}" type="pres">
      <dgm:prSet presAssocID="{DFDFBD9C-0C6C-4803-96EB-A759B0C8611F}" presName="sibTrans" presStyleCnt="0"/>
      <dgm:spPr/>
    </dgm:pt>
    <dgm:pt modelId="{807B65E2-2AC4-40EF-A006-CC8B5013960E}" type="pres">
      <dgm:prSet presAssocID="{64B53886-0832-415E-A948-82B2FE303637}" presName="composite" presStyleCnt="0"/>
      <dgm:spPr/>
    </dgm:pt>
    <dgm:pt modelId="{6D66C9A4-58A4-4670-87D4-7C6B98BF4792}" type="pres">
      <dgm:prSet presAssocID="{64B53886-0832-415E-A948-82B2FE30363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BCCE782-2F7B-46D1-9511-4617A685547A}" type="pres">
      <dgm:prSet presAssocID="{64B53886-0832-415E-A948-82B2FE303637}" presName="Accent1" presStyleLbl="parChTrans1D1" presStyleIdx="1" presStyleCnt="3"/>
      <dgm:spPr/>
    </dgm:pt>
    <dgm:pt modelId="{A95C0ADE-FCFD-4767-B8A3-C8CFE1DB992F}" type="pres">
      <dgm:prSet presAssocID="{64B53886-0832-415E-A948-82B2FE303637}" presName="Image" presStyleLbl="align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11000" b="-11000"/>
          </a:stretch>
        </a:blipFill>
      </dgm:spPr>
    </dgm:pt>
    <dgm:pt modelId="{70331AAB-2085-4267-8CBC-634171C060D0}" type="pres">
      <dgm:prSet presAssocID="{9F3263D3-7319-49E9-9CC8-2130453DFB10}" presName="sibTrans" presStyleCnt="0"/>
      <dgm:spPr/>
    </dgm:pt>
    <dgm:pt modelId="{7161798B-D242-4419-BE23-448D2073D4A5}" type="pres">
      <dgm:prSet presAssocID="{83D03CD9-ED19-4069-ADD8-A3EE99E701E9}" presName="composite" presStyleCnt="0"/>
      <dgm:spPr/>
    </dgm:pt>
    <dgm:pt modelId="{0CCD611A-1283-4BB2-9692-D31477C8507E}" type="pres">
      <dgm:prSet presAssocID="{83D03CD9-ED19-4069-ADD8-A3EE99E701E9}" presName="ParentText" presStyleLbl="revTx" presStyleIdx="2" presStyleCnt="3" custLinFactNeighborX="462" custLinFactNeighborY="27132">
        <dgm:presLayoutVars>
          <dgm:chMax val="0"/>
          <dgm:chPref val="0"/>
          <dgm:bulletEnabled val="1"/>
        </dgm:presLayoutVars>
      </dgm:prSet>
      <dgm:spPr/>
    </dgm:pt>
    <dgm:pt modelId="{B3965E65-4F32-4823-929A-2C6F7EF81DA3}" type="pres">
      <dgm:prSet presAssocID="{83D03CD9-ED19-4069-ADD8-A3EE99E701E9}" presName="Accent1" presStyleLbl="parChTrans1D1" presStyleIdx="2" presStyleCnt="3" custLinFactNeighborX="375" custLinFactNeighborY="-10453"/>
      <dgm:spPr/>
    </dgm:pt>
    <dgm:pt modelId="{2AC48017-08BF-4083-BB81-9B63D682CB15}" type="pres">
      <dgm:prSet presAssocID="{83D03CD9-ED19-4069-ADD8-A3EE99E701E9}" presName="Image" presStyleLbl="alignImgPlace1" presStyleIdx="2" presStyleCnt="3" custLinFactNeighborX="-1910" custLinFactNeighborY="-6297"/>
      <dgm:spPr>
        <a:blipFill rotWithShape="1">
          <a:blip xmlns:r="http://schemas.openxmlformats.org/officeDocument/2006/relationships" r:embed="rId3"/>
          <a:srcRect/>
          <a:stretch>
            <a:fillRect t="-8000" b="-8000"/>
          </a:stretch>
        </a:blipFill>
      </dgm:spPr>
    </dgm:pt>
  </dgm:ptLst>
  <dgm:cxnLst>
    <dgm:cxn modelId="{5537B600-592B-4F56-8D11-262281D4BD2E}" type="presOf" srcId="{84BBCFC0-74E7-4C73-A794-5BEF66DF4934}" destId="{8879DE7D-B06D-417A-B643-4485F56DE62D}" srcOrd="0" destOrd="0" presId="urn:microsoft.com/office/officeart/2011/layout/Picture Frame"/>
    <dgm:cxn modelId="{9E1FFB1B-BB57-4C3B-9C56-05A7EDF07C09}" type="presOf" srcId="{83D03CD9-ED19-4069-ADD8-A3EE99E701E9}" destId="{0CCD611A-1283-4BB2-9692-D31477C8507E}" srcOrd="0" destOrd="0" presId="urn:microsoft.com/office/officeart/2011/layout/Picture Frame"/>
    <dgm:cxn modelId="{AE30362E-DF8B-454E-ACF4-4BD6F4352E41}" srcId="{84BBCFC0-74E7-4C73-A794-5BEF66DF4934}" destId="{64B53886-0832-415E-A948-82B2FE303637}" srcOrd="1" destOrd="0" parTransId="{1A18BFF6-41A6-4ADF-8D2B-9C84C9E7B7EE}" sibTransId="{9F3263D3-7319-49E9-9CC8-2130453DFB10}"/>
    <dgm:cxn modelId="{5C794344-1EEB-4C03-AAF1-B4F01BF0A933}" srcId="{84BBCFC0-74E7-4C73-A794-5BEF66DF4934}" destId="{83D03CD9-ED19-4069-ADD8-A3EE99E701E9}" srcOrd="2" destOrd="0" parTransId="{FE88DD43-7DC6-4982-BD82-BC05917198DD}" sibTransId="{12190234-7D9F-4CB6-8692-2074E18A8B17}"/>
    <dgm:cxn modelId="{349A806C-31FC-4623-8A92-B6CCBD9B988B}" type="presOf" srcId="{64B53886-0832-415E-A948-82B2FE303637}" destId="{6D66C9A4-58A4-4670-87D4-7C6B98BF4792}" srcOrd="0" destOrd="0" presId="urn:microsoft.com/office/officeart/2011/layout/Picture Frame"/>
    <dgm:cxn modelId="{6FB25080-3931-4FF7-BD28-D99DB682F66E}" type="presOf" srcId="{D28A69C7-B17D-40C5-89AB-211B58332260}" destId="{51E5889D-12C7-4793-A0E3-CEE1737809CC}" srcOrd="0" destOrd="0" presId="urn:microsoft.com/office/officeart/2011/layout/Picture Frame"/>
    <dgm:cxn modelId="{F48777FB-E10B-43B3-88FB-5F48D78687A2}" srcId="{84BBCFC0-74E7-4C73-A794-5BEF66DF4934}" destId="{D28A69C7-B17D-40C5-89AB-211B58332260}" srcOrd="0" destOrd="0" parTransId="{5D9B16B7-D7A1-4EC8-BC13-E3E54EC6BCFD}" sibTransId="{DFDFBD9C-0C6C-4803-96EB-A759B0C8611F}"/>
    <dgm:cxn modelId="{F8D37CDC-D9BA-428A-BC86-8E7DF74C6073}" type="presParOf" srcId="{8879DE7D-B06D-417A-B643-4485F56DE62D}" destId="{42800608-5998-48D0-B708-67987977393A}" srcOrd="0" destOrd="0" presId="urn:microsoft.com/office/officeart/2011/layout/Picture Frame"/>
    <dgm:cxn modelId="{5489EA4F-39CC-4724-BBBC-72AE28DFB5FD}" type="presParOf" srcId="{42800608-5998-48D0-B708-67987977393A}" destId="{51E5889D-12C7-4793-A0E3-CEE1737809CC}" srcOrd="0" destOrd="0" presId="urn:microsoft.com/office/officeart/2011/layout/Picture Frame"/>
    <dgm:cxn modelId="{F6D2520D-1FAA-41AB-B1E1-FA8D4527E538}" type="presParOf" srcId="{42800608-5998-48D0-B708-67987977393A}" destId="{ED62B3EC-87C3-42AB-B13D-32F612795AFF}" srcOrd="1" destOrd="0" presId="urn:microsoft.com/office/officeart/2011/layout/Picture Frame"/>
    <dgm:cxn modelId="{BE02C71A-2B7C-4C96-BEC5-BD39B2282752}" type="presParOf" srcId="{42800608-5998-48D0-B708-67987977393A}" destId="{D9A3B096-7033-4BC7-AA82-62D124F20AAB}" srcOrd="2" destOrd="0" presId="urn:microsoft.com/office/officeart/2011/layout/Picture Frame"/>
    <dgm:cxn modelId="{F63D75F7-0719-4B9F-BF5F-33970E1802F0}" type="presParOf" srcId="{8879DE7D-B06D-417A-B643-4485F56DE62D}" destId="{CC7EFCA1-261B-422B-8614-CAAF03231B08}" srcOrd="1" destOrd="0" presId="urn:microsoft.com/office/officeart/2011/layout/Picture Frame"/>
    <dgm:cxn modelId="{CD762199-7A30-4205-BC8B-37DD2A29CE67}" type="presParOf" srcId="{8879DE7D-B06D-417A-B643-4485F56DE62D}" destId="{807B65E2-2AC4-40EF-A006-CC8B5013960E}" srcOrd="2" destOrd="0" presId="urn:microsoft.com/office/officeart/2011/layout/Picture Frame"/>
    <dgm:cxn modelId="{24EE2AC3-348F-434A-B4C3-159E2A1D3B6A}" type="presParOf" srcId="{807B65E2-2AC4-40EF-A006-CC8B5013960E}" destId="{6D66C9A4-58A4-4670-87D4-7C6B98BF4792}" srcOrd="0" destOrd="0" presId="urn:microsoft.com/office/officeart/2011/layout/Picture Frame"/>
    <dgm:cxn modelId="{01BCDC7D-37EF-496B-8370-1650A5FC5343}" type="presParOf" srcId="{807B65E2-2AC4-40EF-A006-CC8B5013960E}" destId="{9BCCE782-2F7B-46D1-9511-4617A685547A}" srcOrd="1" destOrd="0" presId="urn:microsoft.com/office/officeart/2011/layout/Picture Frame"/>
    <dgm:cxn modelId="{9704C217-11BA-4E84-A9AC-17ACD9234060}" type="presParOf" srcId="{807B65E2-2AC4-40EF-A006-CC8B5013960E}" destId="{A95C0ADE-FCFD-4767-B8A3-C8CFE1DB992F}" srcOrd="2" destOrd="0" presId="urn:microsoft.com/office/officeart/2011/layout/Picture Frame"/>
    <dgm:cxn modelId="{5CEEDA91-E240-4BE9-A648-3FAF777D0FE5}" type="presParOf" srcId="{8879DE7D-B06D-417A-B643-4485F56DE62D}" destId="{70331AAB-2085-4267-8CBC-634171C060D0}" srcOrd="3" destOrd="0" presId="urn:microsoft.com/office/officeart/2011/layout/Picture Frame"/>
    <dgm:cxn modelId="{F3BCCBAF-6584-4C3E-B906-D0F84AAFB6D6}" type="presParOf" srcId="{8879DE7D-B06D-417A-B643-4485F56DE62D}" destId="{7161798B-D242-4419-BE23-448D2073D4A5}" srcOrd="4" destOrd="0" presId="urn:microsoft.com/office/officeart/2011/layout/Picture Frame"/>
    <dgm:cxn modelId="{1D4DD8B9-DA93-4593-BFF7-0C4AA902C648}" type="presParOf" srcId="{7161798B-D242-4419-BE23-448D2073D4A5}" destId="{0CCD611A-1283-4BB2-9692-D31477C8507E}" srcOrd="0" destOrd="0" presId="urn:microsoft.com/office/officeart/2011/layout/Picture Frame"/>
    <dgm:cxn modelId="{99754BEC-C147-4107-B1A9-DE3A77095926}" type="presParOf" srcId="{7161798B-D242-4419-BE23-448D2073D4A5}" destId="{B3965E65-4F32-4823-929A-2C6F7EF81DA3}" srcOrd="1" destOrd="0" presId="urn:microsoft.com/office/officeart/2011/layout/Picture Frame"/>
    <dgm:cxn modelId="{AE9B021E-CEF8-4950-91D1-7AAC9ADA5F6F}" type="presParOf" srcId="{7161798B-D242-4419-BE23-448D2073D4A5}" destId="{2AC48017-08BF-4083-BB81-9B63D682CB15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AE2E8-7FC8-4619-A89E-038118CB2F58}">
      <dsp:nvSpPr>
        <dsp:cNvPr id="0" name=""/>
        <dsp:cNvSpPr/>
      </dsp:nvSpPr>
      <dsp:spPr>
        <a:xfrm>
          <a:off x="0" y="198872"/>
          <a:ext cx="3103573" cy="310357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Technical Assistance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Cohort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Small Groups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Advanced 1:1 Coaching</a:t>
          </a:r>
        </a:p>
      </dsp:txBody>
      <dsp:txXfrm>
        <a:off x="433381" y="564850"/>
        <a:ext cx="1789447" cy="2371617"/>
      </dsp:txXfrm>
    </dsp:sp>
    <dsp:sp modelId="{1C499A99-E294-461C-B023-6A09A366B780}">
      <dsp:nvSpPr>
        <dsp:cNvPr id="0" name=""/>
        <dsp:cNvSpPr/>
      </dsp:nvSpPr>
      <dsp:spPr>
        <a:xfrm>
          <a:off x="2429543" y="236110"/>
          <a:ext cx="3103573" cy="310357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EDD Solicitation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Exclusive to emerging developers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Up to 500k in funding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Eligible in Saint Paul and Ramsey County suburbs</a:t>
          </a:r>
        </a:p>
      </dsp:txBody>
      <dsp:txXfrm>
        <a:off x="3310286" y="602088"/>
        <a:ext cx="1789447" cy="2371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D4468-0BBE-4571-9415-47FEB15057B6}">
      <dsp:nvSpPr>
        <dsp:cNvPr id="0" name=""/>
        <dsp:cNvSpPr/>
      </dsp:nvSpPr>
      <dsp:spPr>
        <a:xfrm>
          <a:off x="2033365" y="0"/>
          <a:ext cx="2395074" cy="239543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9E30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6541D-2A0A-4F99-83FB-FC2196546445}">
      <dsp:nvSpPr>
        <dsp:cNvPr id="0" name=""/>
        <dsp:cNvSpPr/>
      </dsp:nvSpPr>
      <dsp:spPr>
        <a:xfrm>
          <a:off x="2562756" y="864826"/>
          <a:ext cx="1330896" cy="665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Cohort Learning</a:t>
          </a:r>
        </a:p>
      </dsp:txBody>
      <dsp:txXfrm>
        <a:off x="2562756" y="864826"/>
        <a:ext cx="1330896" cy="665289"/>
      </dsp:txXfrm>
    </dsp:sp>
    <dsp:sp modelId="{CAAB23CF-DD5E-44D3-A403-C1A7DAB8636B}">
      <dsp:nvSpPr>
        <dsp:cNvPr id="0" name=""/>
        <dsp:cNvSpPr/>
      </dsp:nvSpPr>
      <dsp:spPr>
        <a:xfrm>
          <a:off x="1368142" y="1376357"/>
          <a:ext cx="2395074" cy="239543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9E30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5AE24-0CE0-4FC7-8E56-B4394E558B6D}">
      <dsp:nvSpPr>
        <dsp:cNvPr id="0" name=""/>
        <dsp:cNvSpPr/>
      </dsp:nvSpPr>
      <dsp:spPr>
        <a:xfrm>
          <a:off x="1900231" y="2249145"/>
          <a:ext cx="1330896" cy="665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Small Group</a:t>
          </a:r>
        </a:p>
      </dsp:txBody>
      <dsp:txXfrm>
        <a:off x="1900231" y="2249145"/>
        <a:ext cx="1330896" cy="665289"/>
      </dsp:txXfrm>
    </dsp:sp>
    <dsp:sp modelId="{D5DA3658-38F7-46FA-AAF5-84A4E8669422}">
      <dsp:nvSpPr>
        <dsp:cNvPr id="0" name=""/>
        <dsp:cNvSpPr/>
      </dsp:nvSpPr>
      <dsp:spPr>
        <a:xfrm>
          <a:off x="2203832" y="2917420"/>
          <a:ext cx="2057740" cy="205856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9E30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FF9CA-B234-4BDD-B3A8-119824A93DAE}">
      <dsp:nvSpPr>
        <dsp:cNvPr id="0" name=""/>
        <dsp:cNvSpPr/>
      </dsp:nvSpPr>
      <dsp:spPr>
        <a:xfrm>
          <a:off x="2565904" y="3635454"/>
          <a:ext cx="1330896" cy="665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Advanced Coaching</a:t>
          </a:r>
        </a:p>
      </dsp:txBody>
      <dsp:txXfrm>
        <a:off x="2565904" y="3635454"/>
        <a:ext cx="1330896" cy="665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39194-9209-4459-916D-8340B497504E}">
      <dsp:nvSpPr>
        <dsp:cNvPr id="0" name=""/>
        <dsp:cNvSpPr/>
      </dsp:nvSpPr>
      <dsp:spPr>
        <a:xfrm>
          <a:off x="3278245" y="1244548"/>
          <a:ext cx="2574219" cy="408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288"/>
              </a:lnTo>
              <a:lnTo>
                <a:pt x="2574219" y="278288"/>
              </a:lnTo>
              <a:lnTo>
                <a:pt x="2574219" y="40836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5A41D-F2D6-40AD-9F36-52A631B36FA2}">
      <dsp:nvSpPr>
        <dsp:cNvPr id="0" name=""/>
        <dsp:cNvSpPr/>
      </dsp:nvSpPr>
      <dsp:spPr>
        <a:xfrm>
          <a:off x="3278245" y="1244548"/>
          <a:ext cx="858073" cy="408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288"/>
              </a:lnTo>
              <a:lnTo>
                <a:pt x="858073" y="278288"/>
              </a:lnTo>
              <a:lnTo>
                <a:pt x="858073" y="40836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5C938-CF77-4D6F-99BF-937AA63F7944}">
      <dsp:nvSpPr>
        <dsp:cNvPr id="0" name=""/>
        <dsp:cNvSpPr/>
      </dsp:nvSpPr>
      <dsp:spPr>
        <a:xfrm>
          <a:off x="2420172" y="1244548"/>
          <a:ext cx="858073" cy="408364"/>
        </a:xfrm>
        <a:custGeom>
          <a:avLst/>
          <a:gdLst/>
          <a:ahLst/>
          <a:cxnLst/>
          <a:rect l="0" t="0" r="0" b="0"/>
          <a:pathLst>
            <a:path>
              <a:moveTo>
                <a:pt x="858073" y="0"/>
              </a:moveTo>
              <a:lnTo>
                <a:pt x="858073" y="278288"/>
              </a:lnTo>
              <a:lnTo>
                <a:pt x="0" y="278288"/>
              </a:lnTo>
              <a:lnTo>
                <a:pt x="0" y="40836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52537-DAFC-4341-AE2B-E8E5CF4150B3}">
      <dsp:nvSpPr>
        <dsp:cNvPr id="0" name=""/>
        <dsp:cNvSpPr/>
      </dsp:nvSpPr>
      <dsp:spPr>
        <a:xfrm>
          <a:off x="704026" y="1244548"/>
          <a:ext cx="2574219" cy="408364"/>
        </a:xfrm>
        <a:custGeom>
          <a:avLst/>
          <a:gdLst/>
          <a:ahLst/>
          <a:cxnLst/>
          <a:rect l="0" t="0" r="0" b="0"/>
          <a:pathLst>
            <a:path>
              <a:moveTo>
                <a:pt x="2574219" y="0"/>
              </a:moveTo>
              <a:lnTo>
                <a:pt x="2574219" y="278288"/>
              </a:lnTo>
              <a:lnTo>
                <a:pt x="0" y="278288"/>
              </a:lnTo>
              <a:lnTo>
                <a:pt x="0" y="40836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4CFED-76D2-4A80-B96F-F473991CEC67}">
      <dsp:nvSpPr>
        <dsp:cNvPr id="0" name=""/>
        <dsp:cNvSpPr/>
      </dsp:nvSpPr>
      <dsp:spPr>
        <a:xfrm>
          <a:off x="2576186" y="352932"/>
          <a:ext cx="1404119" cy="8916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ED426C-4C97-445F-BA94-949EDD661351}">
      <dsp:nvSpPr>
        <dsp:cNvPr id="0" name=""/>
        <dsp:cNvSpPr/>
      </dsp:nvSpPr>
      <dsp:spPr>
        <a:xfrm>
          <a:off x="2732199" y="501145"/>
          <a:ext cx="1404119" cy="891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Intake Form</a:t>
          </a:r>
        </a:p>
      </dsp:txBody>
      <dsp:txXfrm>
        <a:off x="2758314" y="527260"/>
        <a:ext cx="1351889" cy="839386"/>
      </dsp:txXfrm>
    </dsp:sp>
    <dsp:sp modelId="{AD9AAB29-8945-4839-BB37-B24E74D6A5AC}">
      <dsp:nvSpPr>
        <dsp:cNvPr id="0" name=""/>
        <dsp:cNvSpPr/>
      </dsp:nvSpPr>
      <dsp:spPr>
        <a:xfrm>
          <a:off x="1966" y="1652913"/>
          <a:ext cx="1404119" cy="8916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0A6425-5075-4559-A823-FA5BA800EC5F}">
      <dsp:nvSpPr>
        <dsp:cNvPr id="0" name=""/>
        <dsp:cNvSpPr/>
      </dsp:nvSpPr>
      <dsp:spPr>
        <a:xfrm>
          <a:off x="157979" y="1801126"/>
          <a:ext cx="1404119" cy="891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Cohort Enrollment</a:t>
          </a:r>
        </a:p>
      </dsp:txBody>
      <dsp:txXfrm>
        <a:off x="184094" y="1827241"/>
        <a:ext cx="1351889" cy="839386"/>
      </dsp:txXfrm>
    </dsp:sp>
    <dsp:sp modelId="{8644FF4E-C64A-4CAB-99EE-350412C1796D}">
      <dsp:nvSpPr>
        <dsp:cNvPr id="0" name=""/>
        <dsp:cNvSpPr/>
      </dsp:nvSpPr>
      <dsp:spPr>
        <a:xfrm>
          <a:off x="1718112" y="1652913"/>
          <a:ext cx="1404119" cy="8916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3F39FE-51D9-45DB-A037-7701FE6FCB6C}">
      <dsp:nvSpPr>
        <dsp:cNvPr id="0" name=""/>
        <dsp:cNvSpPr/>
      </dsp:nvSpPr>
      <dsp:spPr>
        <a:xfrm>
          <a:off x="1874126" y="1801126"/>
          <a:ext cx="1404119" cy="891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Small Group</a:t>
          </a:r>
        </a:p>
      </dsp:txBody>
      <dsp:txXfrm>
        <a:off x="1900241" y="1827241"/>
        <a:ext cx="1351889" cy="839386"/>
      </dsp:txXfrm>
    </dsp:sp>
    <dsp:sp modelId="{E1C433A7-7835-432E-82E4-EC4DC3CEFA06}">
      <dsp:nvSpPr>
        <dsp:cNvPr id="0" name=""/>
        <dsp:cNvSpPr/>
      </dsp:nvSpPr>
      <dsp:spPr>
        <a:xfrm>
          <a:off x="3434259" y="1652913"/>
          <a:ext cx="1404119" cy="8916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BC4D28-84BA-4E62-BACF-A04150EA84AE}">
      <dsp:nvSpPr>
        <dsp:cNvPr id="0" name=""/>
        <dsp:cNvSpPr/>
      </dsp:nvSpPr>
      <dsp:spPr>
        <a:xfrm>
          <a:off x="3590272" y="1801126"/>
          <a:ext cx="1404119" cy="891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One on one Coaching</a:t>
          </a:r>
        </a:p>
      </dsp:txBody>
      <dsp:txXfrm>
        <a:off x="3616387" y="1827241"/>
        <a:ext cx="1351889" cy="839386"/>
      </dsp:txXfrm>
    </dsp:sp>
    <dsp:sp modelId="{56B72DE7-0707-4B09-A395-BF3C72F49CD5}">
      <dsp:nvSpPr>
        <dsp:cNvPr id="0" name=""/>
        <dsp:cNvSpPr/>
      </dsp:nvSpPr>
      <dsp:spPr>
        <a:xfrm>
          <a:off x="5150405" y="1652913"/>
          <a:ext cx="1404119" cy="8916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B12EF5-697C-4992-AA87-F2B72CD6B68E}">
      <dsp:nvSpPr>
        <dsp:cNvPr id="0" name=""/>
        <dsp:cNvSpPr/>
      </dsp:nvSpPr>
      <dsp:spPr>
        <a:xfrm>
          <a:off x="5306418" y="1801126"/>
          <a:ext cx="1404119" cy="891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Waitlist</a:t>
          </a:r>
        </a:p>
      </dsp:txBody>
      <dsp:txXfrm>
        <a:off x="5332533" y="1827241"/>
        <a:ext cx="1351889" cy="839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8017-08BF-4083-BB81-9B63D682CB15}">
      <dsp:nvSpPr>
        <dsp:cNvPr id="0" name=""/>
        <dsp:cNvSpPr/>
      </dsp:nvSpPr>
      <dsp:spPr>
        <a:xfrm>
          <a:off x="1579062" y="2473016"/>
          <a:ext cx="2423306" cy="149589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8000" b="-8000"/>
          </a:stretch>
        </a:blip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C0ADE-FCFD-4767-B8A3-C8CFE1DB992F}">
      <dsp:nvSpPr>
        <dsp:cNvPr id="0" name=""/>
        <dsp:cNvSpPr/>
      </dsp:nvSpPr>
      <dsp:spPr>
        <a:xfrm>
          <a:off x="3061729" y="556469"/>
          <a:ext cx="2423306" cy="149589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11000" b="-11000"/>
          </a:stretch>
        </a:blip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3B096-7033-4BC7-AA82-62D124F20AAB}">
      <dsp:nvSpPr>
        <dsp:cNvPr id="0" name=""/>
        <dsp:cNvSpPr/>
      </dsp:nvSpPr>
      <dsp:spPr>
        <a:xfrm>
          <a:off x="188966" y="556469"/>
          <a:ext cx="2423306" cy="1495893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5889D-12C7-4793-A0E3-CEE1737809CC}">
      <dsp:nvSpPr>
        <dsp:cNvPr id="0" name=""/>
        <dsp:cNvSpPr/>
      </dsp:nvSpPr>
      <dsp:spPr>
        <a:xfrm>
          <a:off x="669" y="2043615"/>
          <a:ext cx="2418344" cy="255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Create</a:t>
          </a:r>
        </a:p>
      </dsp:txBody>
      <dsp:txXfrm>
        <a:off x="669" y="2043615"/>
        <a:ext cx="2418344" cy="255964"/>
      </dsp:txXfrm>
    </dsp:sp>
    <dsp:sp modelId="{ED62B3EC-87C3-42AB-B13D-32F612795AFF}">
      <dsp:nvSpPr>
        <dsp:cNvPr id="0" name=""/>
        <dsp:cNvSpPr/>
      </dsp:nvSpPr>
      <dsp:spPr>
        <a:xfrm>
          <a:off x="669" y="749623"/>
          <a:ext cx="2422522" cy="1556429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6C9A4-58A4-4670-87D4-7C6B98BF4792}">
      <dsp:nvSpPr>
        <dsp:cNvPr id="0" name=""/>
        <dsp:cNvSpPr/>
      </dsp:nvSpPr>
      <dsp:spPr>
        <a:xfrm>
          <a:off x="2873432" y="2043615"/>
          <a:ext cx="2418344" cy="255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Cultivate</a:t>
          </a:r>
        </a:p>
      </dsp:txBody>
      <dsp:txXfrm>
        <a:off x="2873432" y="2043615"/>
        <a:ext cx="2418344" cy="255964"/>
      </dsp:txXfrm>
    </dsp:sp>
    <dsp:sp modelId="{9BCCE782-2F7B-46D1-9511-4617A685547A}">
      <dsp:nvSpPr>
        <dsp:cNvPr id="0" name=""/>
        <dsp:cNvSpPr/>
      </dsp:nvSpPr>
      <dsp:spPr>
        <a:xfrm>
          <a:off x="2873432" y="749623"/>
          <a:ext cx="2422522" cy="1556429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D611A-1283-4BB2-9692-D31477C8507E}">
      <dsp:nvSpPr>
        <dsp:cNvPr id="0" name=""/>
        <dsp:cNvSpPr/>
      </dsp:nvSpPr>
      <dsp:spPr>
        <a:xfrm>
          <a:off x="1448223" y="4123806"/>
          <a:ext cx="2418344" cy="255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Celebrate</a:t>
          </a:r>
        </a:p>
      </dsp:txBody>
      <dsp:txXfrm>
        <a:off x="1448223" y="4123806"/>
        <a:ext cx="2418344" cy="255964"/>
      </dsp:txXfrm>
    </dsp:sp>
    <dsp:sp modelId="{B3965E65-4F32-4823-929A-2C6F7EF81DA3}">
      <dsp:nvSpPr>
        <dsp:cNvPr id="0" name=""/>
        <dsp:cNvSpPr/>
      </dsp:nvSpPr>
      <dsp:spPr>
        <a:xfrm>
          <a:off x="1446135" y="2597673"/>
          <a:ext cx="2422522" cy="1556429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AFBDC-2460-4C29-986B-189A69E1730D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3AB11-E753-48C2-B4DC-88751AA35B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2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3AB11-E753-48C2-B4DC-88751AA35BA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7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3AB11-E753-48C2-B4DC-88751AA35BA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6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0"/>
              </a:spcBef>
            </a:pPr>
            <a:r>
              <a:rPr lang="en-US" dirty="0"/>
              <a:t>According to the Ramsey County ECI Plan, hiring a technical assistance provider for emerging developers has the potential to execute multiple strategies: </a:t>
            </a:r>
          </a:p>
          <a:p>
            <a:pPr marL="171450" indent="-171450">
              <a:spcBef>
                <a:spcPts val="20"/>
              </a:spcBef>
              <a:buFont typeface="Arial"/>
              <a:buChar char="•"/>
            </a:pPr>
            <a:endParaRPr lang="en-US" dirty="0"/>
          </a:p>
          <a:p>
            <a:pPr marL="171450" indent="-171450">
              <a:spcBef>
                <a:spcPct val="20000"/>
              </a:spcBef>
              <a:buFont typeface="Arial"/>
              <a:buChar char="•"/>
            </a:pPr>
            <a:r>
              <a:rPr lang="en-US" dirty="0"/>
              <a:t> Preserve and increase the supply of rental housing units for lowest-income residents (Strategy 1)</a:t>
            </a:r>
          </a:p>
          <a:p>
            <a:pPr marL="171450" indent="-171450">
              <a:spcBef>
                <a:spcPct val="20000"/>
              </a:spcBef>
              <a:buFont typeface="Arial"/>
              <a:buChar char="•"/>
            </a:pPr>
            <a:r>
              <a:rPr lang="en-US" dirty="0"/>
              <a:t>Expand affordable homeownership opportunities and improve housing stability for communities that have experienced historic wealth extraction &amp; Foster economic competitiveness, innovation, and transformation (Strategy 2)</a:t>
            </a:r>
          </a:p>
          <a:p>
            <a:pPr marL="171450" indent="-171450">
              <a:spcBef>
                <a:spcPct val="20000"/>
              </a:spcBef>
              <a:buFont typeface="Arial"/>
              <a:buChar char="•"/>
            </a:pPr>
            <a:r>
              <a:rPr lang="en-US" dirty="0"/>
              <a:t>Support communities in equitable site development (Strategy 4)</a:t>
            </a:r>
          </a:p>
          <a:p>
            <a:pPr marL="171450" indent="-171450">
              <a:spcBef>
                <a:spcPct val="20000"/>
              </a:spcBef>
              <a:buFont typeface="Arial"/>
              <a:buChar char="•"/>
            </a:pPr>
            <a:r>
              <a:rPr lang="en-US" dirty="0"/>
              <a:t>Develop pathways to entrepreneurship and Black, Latinx, Asian, and Indigenous business ownership (Strategy 6)</a:t>
            </a:r>
          </a:p>
          <a:p>
            <a:pPr marL="171450" indent="-171450">
              <a:spcBef>
                <a:spcPct val="20000"/>
              </a:spcBef>
              <a:buFont typeface="Arial"/>
              <a:buChar char="•"/>
            </a:pPr>
            <a:r>
              <a:rPr lang="en-US" dirty="0"/>
              <a:t>Strengthen business retention and expansion infrastructure to support communities (Strategy 8) 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3AB11-E753-48C2-B4DC-88751AA35BA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3AB11-E753-48C2-B4DC-88751AA35BA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3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. 1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9742" y="3276690"/>
            <a:ext cx="10980628" cy="9779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+mj-lt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Insert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65187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ing,TWO images and caption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40542" y="1014482"/>
            <a:ext cx="9991407" cy="57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Insert Heading Here</a:t>
            </a:r>
          </a:p>
          <a:p>
            <a:pPr lvl="1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59511" y="5354671"/>
            <a:ext cx="8352215" cy="960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>
              <a:defRPr sz="2200"/>
            </a:lvl2pPr>
            <a:lvl3pPr>
              <a:defRPr sz="2000"/>
            </a:lvl3pPr>
            <a:lvl5pPr marL="1828800" indent="-228600">
              <a:defRPr sz="18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223251" y="141159"/>
            <a:ext cx="3630083" cy="26987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Section Heading Will Go Here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3803" y="6447791"/>
            <a:ext cx="79600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2A000D-0D79-E646-8BC0-B888888037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2" hasCustomPrompt="1"/>
          </p:nvPr>
        </p:nvSpPr>
        <p:spPr>
          <a:xfrm>
            <a:off x="1040542" y="1754595"/>
            <a:ext cx="4807599" cy="3438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23" hasCustomPrompt="1"/>
          </p:nvPr>
        </p:nvSpPr>
        <p:spPr>
          <a:xfrm>
            <a:off x="6029012" y="1754595"/>
            <a:ext cx="5002938" cy="3438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141149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, Image/Chart and caption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40542" y="1014482"/>
            <a:ext cx="9991407" cy="57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Insert Heading Here</a:t>
            </a:r>
          </a:p>
          <a:p>
            <a:pPr lvl="1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59511" y="5354671"/>
            <a:ext cx="8352215" cy="948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>
              <a:defRPr sz="2200"/>
            </a:lvl2pPr>
            <a:lvl3pPr>
              <a:defRPr sz="2000"/>
            </a:lvl3pPr>
            <a:lvl5pPr marL="1828800" indent="-228600">
              <a:defRPr sz="18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1" hasCustomPrompt="1"/>
          </p:nvPr>
        </p:nvSpPr>
        <p:spPr>
          <a:xfrm>
            <a:off x="1860552" y="1782764"/>
            <a:ext cx="8350249" cy="3438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Add Table or Chart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223251" y="141159"/>
            <a:ext cx="3630083" cy="26987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Section Heading Will Go Here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3803" y="6447791"/>
            <a:ext cx="79600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2A000D-0D79-E646-8BC0-B888888037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1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ead In Slide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39550" y="2517738"/>
            <a:ext cx="9468658" cy="127702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+mj-lt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Insert Title of Section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3803" y="6447791"/>
            <a:ext cx="79600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2A000D-0D79-E646-8BC0-B888888037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33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ead-in Slide + Image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9742" y="1213284"/>
            <a:ext cx="10980628" cy="103614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+mj-lt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Insert Title of Section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0551" y="2469453"/>
            <a:ext cx="10979149" cy="3629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3803" y="6447791"/>
            <a:ext cx="79600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2A000D-0D79-E646-8BC0-B888888037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5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+ 3 image bar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3856892" cy="20746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985848" y="-1"/>
            <a:ext cx="4056184" cy="20746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8194432" y="-2930"/>
            <a:ext cx="3997569" cy="20746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66801" y="3754438"/>
            <a:ext cx="10045700" cy="2514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Insert Ending Note</a:t>
            </a:r>
          </a:p>
        </p:txBody>
      </p:sp>
    </p:spTree>
    <p:extLst>
      <p:ext uri="{BB962C8B-B14F-4D97-AF65-F5344CB8AC3E}">
        <p14:creationId xmlns:p14="http://schemas.microsoft.com/office/powerpoint/2010/main" val="3324625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ing Slide with 1 image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20451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66801" y="3754438"/>
            <a:ext cx="10045700" cy="2514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Insert Ending Note</a:t>
            </a:r>
          </a:p>
        </p:txBody>
      </p:sp>
    </p:spTree>
    <p:extLst>
      <p:ext uri="{BB962C8B-B14F-4D97-AF65-F5344CB8AC3E}">
        <p14:creationId xmlns:p14="http://schemas.microsoft.com/office/powerpoint/2010/main" val="3618954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CDF53F-6E9E-4D54-A3D4-C1723731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0B30F-052D-4A65-AF62-1473D1EA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B32D1-1598-4B92-BAE8-8E29357B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2D90-6703-4C62-B6E6-64CBA1FEA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26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042E-A34B-4C8C-A9A4-4FEB89DA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B1C68-F78E-447E-9FD5-1B711121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758DE-172F-487C-83A1-8B75773E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D79BF-BFC2-46F4-8865-885188B6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B995-F92B-4FF7-B868-3AA1058E0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. 2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076018" y="4497389"/>
            <a:ext cx="5115983" cy="3079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/>
              <a:t>Date or subhead will go here in sentence case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9742" y="3276690"/>
            <a:ext cx="10980628" cy="9779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+mj-lt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Insert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71242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List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3803" y="6447791"/>
            <a:ext cx="79600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2A000D-0D79-E646-8BC0-B888888037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40542" y="1014482"/>
            <a:ext cx="9991407" cy="57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Insert Heading Here</a:t>
            </a:r>
          </a:p>
          <a:p>
            <a:pPr lvl="1"/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040541" y="1682496"/>
            <a:ext cx="9991407" cy="448055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5pPr marL="1600200" indent="-228600">
              <a:defRPr sz="1800"/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223251" y="141159"/>
            <a:ext cx="3630083" cy="26987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Section Heading Will Go Here</a:t>
            </a:r>
          </a:p>
        </p:txBody>
      </p:sp>
    </p:spTree>
    <p:extLst>
      <p:ext uri="{BB962C8B-B14F-4D97-AF65-F5344CB8AC3E}">
        <p14:creationId xmlns:p14="http://schemas.microsoft.com/office/powerpoint/2010/main" val="322586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Table and Bulleted List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40542" y="1014482"/>
            <a:ext cx="9991407" cy="57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Insert Heading Here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0" y="1819275"/>
            <a:ext cx="5596467" cy="4407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Add chart or table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072312" y="2034984"/>
            <a:ext cx="5485705" cy="419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5pPr marL="1600200" indent="-228600">
              <a:defRPr sz="1800"/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223251" y="141159"/>
            <a:ext cx="3630083" cy="26987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Section Heading Will Go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3803" y="6447791"/>
            <a:ext cx="79600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2A000D-0D79-E646-8BC0-B888888037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8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Bulleted List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40542" y="1014482"/>
            <a:ext cx="9991407" cy="57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Insert Heading Here</a:t>
            </a:r>
          </a:p>
          <a:p>
            <a:pPr lvl="1"/>
            <a:endParaRPr lang="en-US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072312" y="2034984"/>
            <a:ext cx="5485705" cy="419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5pPr marL="1600200" indent="-228600">
              <a:defRPr sz="1800"/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223251" y="141159"/>
            <a:ext cx="3630083" cy="26987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Section Heading Will Go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3803" y="6447791"/>
            <a:ext cx="79600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2A000D-0D79-E646-8BC0-B888888037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1862487"/>
            <a:ext cx="5596467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58774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Bulleted List and image strip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4745040"/>
            <a:ext cx="2977277" cy="15704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145537" y="4745039"/>
            <a:ext cx="3331384" cy="15704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645181" y="4745038"/>
            <a:ext cx="3071844" cy="15704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686718" y="1014482"/>
            <a:ext cx="8542371" cy="57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Insert Heading Here</a:t>
            </a:r>
          </a:p>
          <a:p>
            <a:pPr lvl="1"/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86717" y="1682497"/>
            <a:ext cx="8542371" cy="2971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5pPr marL="1600200" indent="-228600">
              <a:defRPr sz="1800"/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223251" y="141159"/>
            <a:ext cx="3630083" cy="26987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Section Heading Will Go Here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3803" y="6447791"/>
            <a:ext cx="79600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2A000D-0D79-E646-8BC0-B888888037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7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 Bar with Large Chart/table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72790" y="948635"/>
            <a:ext cx="4003460" cy="5323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223251" y="141159"/>
            <a:ext cx="3630083" cy="26987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Section Heading Will Go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5059892" y="1168782"/>
            <a:ext cx="6326717" cy="497598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Add Table or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79709" y="1187071"/>
            <a:ext cx="3738724" cy="5169279"/>
          </a:xfrm>
          <a:prstGeom prst="rect">
            <a:avLst/>
          </a:prstGeom>
        </p:spPr>
        <p:txBody>
          <a:bodyPr/>
          <a:lstStyle>
            <a:lvl1pPr marL="228600" indent="-228600">
              <a:defRPr sz="2200"/>
            </a:lvl1pPr>
            <a:lvl2pPr marL="742950" indent="-341313">
              <a:defRPr sz="2200"/>
            </a:lvl2pPr>
            <a:lvl3pPr marL="576263" indent="-174625">
              <a:defRPr sz="2000"/>
            </a:lvl3pPr>
            <a:lvl5pPr marL="1371600" indent="0">
              <a:buNone/>
              <a:defRPr sz="18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3803" y="6447791"/>
            <a:ext cx="79600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2A000D-0D79-E646-8BC0-B888888037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3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ide Bar with Large Image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2790" y="948635"/>
            <a:ext cx="4003460" cy="5323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223251" y="141159"/>
            <a:ext cx="3630083" cy="26987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Section Heading Will Go Here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79709" y="1187071"/>
            <a:ext cx="3738724" cy="5169279"/>
          </a:xfrm>
          <a:prstGeom prst="rect">
            <a:avLst/>
          </a:prstGeom>
        </p:spPr>
        <p:txBody>
          <a:bodyPr/>
          <a:lstStyle>
            <a:lvl1pPr marL="228600" indent="-228600">
              <a:defRPr sz="2200"/>
            </a:lvl1pPr>
            <a:lvl2pPr marL="401637" indent="0">
              <a:buNone/>
              <a:defRPr sz="2200"/>
            </a:lvl2pPr>
            <a:lvl3pPr marL="576263" indent="-174625">
              <a:defRPr sz="2000"/>
            </a:lvl3pPr>
            <a:lvl5pPr marL="1371600" indent="0">
              <a:buNone/>
              <a:defRPr sz="18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3803" y="6447791"/>
            <a:ext cx="79600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2A000D-0D79-E646-8BC0-B888888037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5060951" y="1132872"/>
            <a:ext cx="6326716" cy="5103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290006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Image/Chart and caption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40542" y="1014482"/>
            <a:ext cx="9991407" cy="57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Insert Heading Here</a:t>
            </a:r>
          </a:p>
          <a:p>
            <a:pPr lvl="1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59511" y="5354671"/>
            <a:ext cx="8352215" cy="960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>
              <a:defRPr sz="2200"/>
            </a:lvl2pPr>
            <a:lvl3pPr>
              <a:defRPr sz="2000"/>
            </a:lvl3pPr>
            <a:lvl5pPr marL="1828800" indent="-228600">
              <a:defRPr sz="18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223251" y="141159"/>
            <a:ext cx="3630083" cy="26987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Section Heading Will Go Here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3803" y="6447791"/>
            <a:ext cx="79600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2A000D-0D79-E646-8BC0-B888888037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2" hasCustomPrompt="1"/>
          </p:nvPr>
        </p:nvSpPr>
        <p:spPr>
          <a:xfrm>
            <a:off x="1861477" y="1754595"/>
            <a:ext cx="8350249" cy="3438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8400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38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hyperlink" Target="https://www.ramseycounty.us/sites/default/files/Departments/Community%20%26%20Economic%20Development/Ramsey%20County%20Equitable%20Development%20Framework%202023.pdf" TargetMode="External"/><Relationship Id="rId7" Type="http://schemas.openxmlformats.org/officeDocument/2006/relationships/diagramQuickStyle" Target="../diagrams/quickStyle4.xml"/><Relationship Id="rId2" Type="http://schemas.openxmlformats.org/officeDocument/2006/relationships/hyperlink" Target="https://www.ramseycounty.us/your-government/projects-initiatives/economic-development-initiatives/economic-competitiveness-inclusion-plan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hyperlink" Target="https://www.ramseycounty.us/your-government/projects-initiatives/economic-development-initiatives/deeply-affordable-housing-infrastructure-initiative#:~:text=The%20funding%20will%20expand%20the,of%20naturally%20occurring%20affordable%20housing." TargetMode="External"/><Relationship Id="rId9" Type="http://schemas.microsoft.com/office/2007/relationships/diagramDrawing" Target="../diagrams/drawing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jp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seycounty.us/ed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CB6D2-9055-4BFA-BF83-096F34140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anchor="t"/>
          <a:lstStyle/>
          <a:p>
            <a:r>
              <a:rPr lang="en-US" sz="2800" dirty="0"/>
              <a:t>Emerging and Diverse Developers (EDD) Program and Solicitation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415511-67C6-A529-A4BB-3C6824D65D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August 2023</a:t>
            </a:r>
          </a:p>
        </p:txBody>
      </p:sp>
    </p:spTree>
    <p:extLst>
      <p:ext uri="{BB962C8B-B14F-4D97-AF65-F5344CB8AC3E}">
        <p14:creationId xmlns:p14="http://schemas.microsoft.com/office/powerpoint/2010/main" val="34431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085D54D-9FF6-2037-CC6E-2C6A12D9EE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826912"/>
              </p:ext>
            </p:extLst>
          </p:nvPr>
        </p:nvGraphicFramePr>
        <p:xfrm>
          <a:off x="-619609" y="1114925"/>
          <a:ext cx="5796583" cy="4975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FEAC6A-9C86-9D27-5E41-60DBCED3C5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4F9C1-C668-B822-4D2D-CFA11C22E7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3375" y="1548027"/>
            <a:ext cx="7438288" cy="464146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800" b="1" dirty="0">
                <a:cs typeface="Arial"/>
              </a:rPr>
              <a:t>Technical Assistance Services</a:t>
            </a:r>
          </a:p>
          <a:p>
            <a:pPr marL="342900" indent="-342900">
              <a:buAutoNum type="alphaUcPeriod"/>
            </a:pPr>
            <a:r>
              <a:rPr lang="en-US" sz="1400" dirty="0">
                <a:cs typeface="Arial"/>
              </a:rPr>
              <a:t>Cohort Learning (ULI-MN)</a:t>
            </a:r>
          </a:p>
          <a:p>
            <a:pPr marL="685800" lvl="1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EDD Overview, Introductions, and Development 101</a:t>
            </a:r>
          </a:p>
          <a:p>
            <a:pPr marL="685800" lvl="1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effectLst/>
              </a:rPr>
              <a:t>Understanding Site Potential </a:t>
            </a:r>
          </a:p>
          <a:p>
            <a:pPr marL="685800" lvl="1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effectLst/>
              </a:rPr>
              <a:t>Sustainable and Affordable Development: Planning, Design and Approvals</a:t>
            </a:r>
          </a:p>
          <a:p>
            <a:pPr marL="685800" lvl="1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Community-centered Development and Funding Sources </a:t>
            </a:r>
          </a:p>
          <a:p>
            <a:pPr marL="685800" lvl="1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effectLst/>
              </a:rPr>
              <a:t>Financial Feasibility and Pro Forma Essentials</a:t>
            </a:r>
          </a:p>
          <a:p>
            <a:pPr marL="685800" lvl="1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Pathways</a:t>
            </a:r>
            <a:r>
              <a:rPr lang="en-US" sz="1200" dirty="0">
                <a:effectLst/>
              </a:rPr>
              <a:t> to Success </a:t>
            </a:r>
          </a:p>
          <a:p>
            <a:pPr marL="342900" indent="-342900">
              <a:buAutoNum type="alphaUcPeriod"/>
            </a:pPr>
            <a:r>
              <a:rPr lang="en-US" sz="1400" dirty="0">
                <a:cs typeface="Arial"/>
              </a:rPr>
              <a:t>Small Group (NEOO)</a:t>
            </a:r>
          </a:p>
          <a:p>
            <a:pPr marL="685800" lvl="1" indent="-171450">
              <a:buFont typeface="Wingdings" panose="05000000000000000000" pitchFamily="2" charset="2"/>
              <a:buChar char="Ø"/>
            </a:pPr>
            <a:r>
              <a:rPr lang="en-US" sz="1200" dirty="0">
                <a:cs typeface="Arial"/>
              </a:rPr>
              <a:t>Focused group education</a:t>
            </a:r>
          </a:p>
          <a:p>
            <a:pPr marL="342900" indent="-342900">
              <a:buAutoNum type="alphaUcPeriod"/>
            </a:pPr>
            <a:r>
              <a:rPr lang="en-US" sz="1400" dirty="0">
                <a:cs typeface="Arial"/>
              </a:rPr>
              <a:t>Advanced Coaching (Baker-Tilly)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1200" dirty="0">
                <a:cs typeface="Arial"/>
              </a:rPr>
              <a:t>For developers who have been through other cohort learning and need additional support &lt;10 hours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endParaRPr lang="en-US" sz="1200" dirty="0">
              <a:cs typeface="Arial"/>
            </a:endParaRPr>
          </a:p>
          <a:p>
            <a:pPr marL="514350" lvl="1" indent="0">
              <a:buNone/>
            </a:pPr>
            <a:endParaRPr lang="en-US" sz="1800" dirty="0"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F7036B-983F-7E30-8317-F49A8F2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000D-0D79-E646-8BC0-B8888880378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25BEBF4-0B9C-BEB0-9FDC-AF49B0B50B12}"/>
              </a:ext>
            </a:extLst>
          </p:cNvPr>
          <p:cNvSpPr txBox="1">
            <a:spLocks/>
          </p:cNvSpPr>
          <p:nvPr/>
        </p:nvSpPr>
        <p:spPr>
          <a:xfrm>
            <a:off x="4375356" y="690893"/>
            <a:ext cx="10174320" cy="57727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b="1" dirty="0">
                <a:latin typeface="+mj-lt"/>
                <a:cs typeface="Arial"/>
              </a:rPr>
              <a:t>Building Capacity for Emerging Developers</a:t>
            </a:r>
          </a:p>
        </p:txBody>
      </p:sp>
    </p:spTree>
    <p:extLst>
      <p:ext uri="{BB962C8B-B14F-4D97-AF65-F5344CB8AC3E}">
        <p14:creationId xmlns:p14="http://schemas.microsoft.com/office/powerpoint/2010/main" val="1601849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205D38-4948-D099-4379-542B3CE4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000D-0D79-E646-8BC0-B8888880378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922D4-A675-A468-2408-F5938129A2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Technical Assistance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03664-5B25-1726-7709-18E7EF43D49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lIns="91440" tIns="45720" rIns="91440" bIns="45720" anchor="t"/>
          <a:lstStyle/>
          <a:p>
            <a:pPr marL="0" indent="0" algn="l">
              <a:buNone/>
            </a:pPr>
            <a:endParaRPr lang="en-US" sz="2000" dirty="0">
              <a:solidFill>
                <a:srgbClr val="444444"/>
              </a:solidFill>
              <a:latin typeface="Helvetica" panose="020B0604020202020204" pitchFamily="34" charset="0"/>
            </a:endParaRPr>
          </a:p>
          <a:p>
            <a:pPr marL="0" indent="0" algn="l">
              <a:buNone/>
            </a:pPr>
            <a:endParaRPr lang="en-US" sz="2000" b="1" i="0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  <a:p>
            <a:pPr marL="0" indent="0" algn="l">
              <a:buNone/>
            </a:pPr>
            <a:endParaRPr lang="en-US" sz="2000" b="1" dirty="0">
              <a:solidFill>
                <a:srgbClr val="444444"/>
              </a:solidFill>
              <a:latin typeface="Helvetica" panose="020B0604020202020204" pitchFamily="34" charset="0"/>
            </a:endParaRPr>
          </a:p>
          <a:p>
            <a:pPr marL="0" indent="0" algn="l">
              <a:buNone/>
            </a:pPr>
            <a:endParaRPr lang="en-US" sz="2000" b="1" i="0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  <a:p>
            <a:pPr marL="0" indent="0" algn="l">
              <a:buNone/>
            </a:pPr>
            <a:endParaRPr lang="en-US" sz="2000" b="1" dirty="0">
              <a:solidFill>
                <a:srgbClr val="444444"/>
              </a:solidFill>
              <a:latin typeface="Helvetica" panose="020B0604020202020204" pitchFamily="34" charset="0"/>
            </a:endParaRPr>
          </a:p>
          <a:p>
            <a:pPr marL="0" indent="0" algn="l">
              <a:buNone/>
            </a:pPr>
            <a:endParaRPr lang="en-US" sz="2000" b="1" i="0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  <a:p>
            <a:pPr marL="0" indent="0" algn="l">
              <a:buNone/>
            </a:pPr>
            <a:endParaRPr lang="en-US" sz="2000" b="1" dirty="0">
              <a:solidFill>
                <a:srgbClr val="444444"/>
              </a:solidFill>
              <a:latin typeface="Helvetica" panose="020B0604020202020204" pitchFamily="34" charset="0"/>
            </a:endParaRPr>
          </a:p>
          <a:p>
            <a:pPr marL="0" indent="0" algn="l">
              <a:buNone/>
            </a:pPr>
            <a:r>
              <a:rPr lang="en-US" sz="2000" b="1" i="0" dirty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Program participants can expect: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Mentorship from industry experts.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Tailored educational training.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Opportunities to network.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Access to funding resources.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44444"/>
              </a:solidFill>
              <a:latin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0CA40B-0F0D-67FD-8382-89B0711B5D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40A1441-0318-9DB9-B635-904BF9DAA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3079329"/>
              </p:ext>
            </p:extLst>
          </p:nvPr>
        </p:nvGraphicFramePr>
        <p:xfrm>
          <a:off x="2884257" y="1440836"/>
          <a:ext cx="6712505" cy="304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994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BEFA922-886C-86EC-94B1-C4B922A0B424}"/>
              </a:ext>
            </a:extLst>
          </p:cNvPr>
          <p:cNvSpPr txBox="1">
            <a:spLocks/>
          </p:cNvSpPr>
          <p:nvPr/>
        </p:nvSpPr>
        <p:spPr>
          <a:xfrm>
            <a:off x="1040542" y="887289"/>
            <a:ext cx="9991407" cy="57727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Helvetica" panose="020B0604020202020204" pitchFamily="34" charset="0"/>
              </a:rPr>
              <a:t>Participate in one of our EDD Pathways</a:t>
            </a:r>
            <a:endParaRPr lang="en-US" dirty="0">
              <a:latin typeface="Helvetica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335621FB-7E3B-D674-004E-94F3ADF69983}"/>
              </a:ext>
            </a:extLst>
          </p:cNvPr>
          <p:cNvSpPr txBox="1">
            <a:spLocks/>
          </p:cNvSpPr>
          <p:nvPr/>
        </p:nvSpPr>
        <p:spPr>
          <a:xfrm>
            <a:off x="5539822" y="1717498"/>
            <a:ext cx="6208294" cy="45763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>
                <a:latin typeface="Helvetica" panose="020B0604020202020204" pitchFamily="34" charset="0"/>
              </a:rPr>
              <a:t>Interested in participating on one of our three EDD Pathways?</a:t>
            </a:r>
          </a:p>
          <a:p>
            <a:pPr marL="0" indent="0">
              <a:buFont typeface="Arial"/>
              <a:buNone/>
            </a:pPr>
            <a:r>
              <a:rPr lang="en-US" dirty="0">
                <a:latin typeface="Helvetica" panose="020B0604020202020204" pitchFamily="34" charset="0"/>
              </a:rPr>
              <a:t>Intake Forms accepted until 5:00 pm CT on Friday, August 25</a:t>
            </a:r>
            <a:r>
              <a:rPr lang="en-US" baseline="30000" dirty="0">
                <a:latin typeface="Helvetica" panose="020B0604020202020204" pitchFamily="34" charset="0"/>
              </a:rPr>
              <a:t>th</a:t>
            </a:r>
            <a:r>
              <a:rPr lang="en-US" dirty="0">
                <a:latin typeface="Helvetica" panose="020B0604020202020204" pitchFamily="34" charset="0"/>
              </a:rPr>
              <a:t>. Late submissions will not be considered.</a:t>
            </a:r>
          </a:p>
          <a:p>
            <a:pPr marL="0" indent="0">
              <a:buFont typeface="Arial"/>
              <a:buNone/>
            </a:pPr>
            <a:endParaRPr lang="en-US" sz="1600" dirty="0">
              <a:latin typeface="Helvetica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2000" dirty="0">
                <a:latin typeface="Helvetica" panose="020B0604020202020204" pitchFamily="34" charset="0"/>
              </a:rPr>
              <a:t>Technical assistance provided for free for eligible developers through contracted partners </a:t>
            </a:r>
          </a:p>
          <a:p>
            <a:pPr marL="457200" lvl="1" indent="0">
              <a:buNone/>
            </a:pPr>
            <a:endParaRPr lang="en-US" sz="2000" dirty="0">
              <a:latin typeface="Helvetica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</a:rPr>
              <a:t>NEOO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</a:rPr>
              <a:t>Urban Land Institute Minnesota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</a:rPr>
              <a:t>Baker Tilly. </a:t>
            </a:r>
          </a:p>
          <a:p>
            <a:endParaRPr lang="en-US" sz="1600" dirty="0">
              <a:latin typeface="Helvetica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1837B9B-8D97-B0A9-9A90-7161FA87A0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3251" y="141159"/>
            <a:ext cx="3630083" cy="269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89797A7-210F-2DD1-3B41-B47512FD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803" y="6447791"/>
            <a:ext cx="796005" cy="365125"/>
          </a:xfrm>
        </p:spPr>
        <p:txBody>
          <a:bodyPr/>
          <a:lstStyle/>
          <a:p>
            <a:fld id="{9A2A000D-0D79-E646-8BC0-B8888880378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F0018E-8AA4-23E6-29B5-3169753A1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826" y="4701896"/>
            <a:ext cx="1885697" cy="1449630"/>
          </a:xfrm>
          <a:prstGeom prst="rect">
            <a:avLst/>
          </a:prstGeom>
        </p:spPr>
      </p:pic>
      <p:pic>
        <p:nvPicPr>
          <p:cNvPr id="13" name="Picture 4" descr="image">
            <a:extLst>
              <a:ext uri="{FF2B5EF4-FFF2-40B4-BE49-F238E27FC236}">
                <a16:creationId xmlns:a16="http://schemas.microsoft.com/office/drawing/2014/main" id="{8AB0BD7E-CC5F-188F-4319-371ACDC37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3" y="146456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19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D5E6FA-7EA3-E7A9-B279-3F062BBEB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anchor="t"/>
          <a:lstStyle/>
          <a:p>
            <a:r>
              <a:rPr lang="en-US" sz="3200" dirty="0">
                <a:ea typeface="+mn-lt"/>
                <a:cs typeface="+mn-lt"/>
              </a:rPr>
              <a:t>Emerging and Diverse Developers Solicitation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62B7E1-11C6-0201-4CD3-745217B9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000D-0D79-E646-8BC0-B8888880378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54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ED0DE-CC3F-A5F1-F9C5-54ACBDC7DF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Solicitation Announcement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CA402C-035F-99F3-EAE6-177EED337A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8806" y="1672835"/>
            <a:ext cx="5485705" cy="4192080"/>
          </a:xfrm>
        </p:spPr>
        <p:txBody>
          <a:bodyPr/>
          <a:lstStyle/>
          <a:p>
            <a:pPr marL="114300" indent="0">
              <a:spcAft>
                <a:spcPts val="600"/>
              </a:spcAft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Opens: September 5-October 31, 2023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Results: December 2023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Eligible Uses</a:t>
            </a:r>
            <a:endParaRPr lang="en-US" sz="1600" dirty="0">
              <a:latin typeface="Helvetica" panose="020B0604020202020204" pitchFamily="34" charset="0"/>
              <a:ea typeface="+mn-lt"/>
              <a:cs typeface="Helvetica" panose="020B0604020202020204" pitchFamily="34" charset="0"/>
            </a:endParaRPr>
          </a:p>
          <a:p>
            <a:pPr marL="1200150"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New construction </a:t>
            </a:r>
            <a:endParaRPr lang="en-US" sz="1600" dirty="0">
              <a:latin typeface="Helvetica" panose="020B0604020202020204" pitchFamily="34" charset="0"/>
              <a:ea typeface="+mn-lt"/>
              <a:cs typeface="Helvetica" panose="020B0604020202020204" pitchFamily="34" charset="0"/>
            </a:endParaRPr>
          </a:p>
          <a:p>
            <a:pPr marL="1200150"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Rehab</a:t>
            </a:r>
            <a:endParaRPr lang="en-US" sz="1600" dirty="0">
              <a:latin typeface="Helvetica" panose="020B0604020202020204" pitchFamily="34" charset="0"/>
              <a:ea typeface="+mn-lt"/>
              <a:cs typeface="Helvetica" panose="020B0604020202020204" pitchFamily="34" charset="0"/>
            </a:endParaRPr>
          </a:p>
          <a:p>
            <a:pPr marL="1200150"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Acquisition</a:t>
            </a:r>
          </a:p>
          <a:p>
            <a:pPr marL="1657350"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With some form of site control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BA7AE-3266-3EEE-2285-CA7EA4D2E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pPr marL="971550" lvl="2" indent="0">
              <a:spcAft>
                <a:spcPts val="600"/>
              </a:spcAft>
              <a:buNone/>
            </a:pPr>
            <a:endParaRPr lang="en-US" sz="1800" dirty="0">
              <a:latin typeface="+mn-lt"/>
              <a:cs typeface="Arial"/>
            </a:endParaRPr>
          </a:p>
          <a:p>
            <a:pPr marL="342900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cs typeface="Arial"/>
            </a:endParaRPr>
          </a:p>
          <a:p>
            <a:endParaRPr lang="en-US" sz="1800" dirty="0"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0CA1F5-B3D3-E88E-A4CA-C5DB2744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000D-0D79-E646-8BC0-B8888880378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C2797B-83EF-924A-E706-2A8ADFD0415A}"/>
              </a:ext>
            </a:extLst>
          </p:cNvPr>
          <p:cNvSpPr txBox="1"/>
          <p:nvPr/>
        </p:nvSpPr>
        <p:spPr>
          <a:xfrm>
            <a:off x="5380376" y="1672835"/>
            <a:ext cx="478506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Housing Development that serves low-to-moderate income residents</a:t>
            </a:r>
          </a:p>
          <a:p>
            <a:pPr marL="148590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Deferrable 0% interest loan</a:t>
            </a:r>
          </a:p>
          <a:p>
            <a:pPr marL="148590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30-80%  Area Median Income</a:t>
            </a:r>
          </a:p>
          <a:p>
            <a:pPr marL="148590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20 years of affordability </a:t>
            </a:r>
          </a:p>
          <a:p>
            <a:pPr marL="148590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Eligible in both Saint Paul and suburban Ramsey County</a:t>
            </a:r>
          </a:p>
          <a:p>
            <a:pPr marL="194310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Except for North Saint Paul</a:t>
            </a:r>
          </a:p>
          <a:p>
            <a:pPr marL="1200150" lvl="2">
              <a:spcAft>
                <a:spcPts val="600"/>
              </a:spcAft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4A2F82-B166-29B9-11BF-525BC540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"/>
          <a:stretch/>
        </p:blipFill>
        <p:spPr>
          <a:xfrm>
            <a:off x="2568585" y="4565552"/>
            <a:ext cx="6183922" cy="1735597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E00E6BB4-A179-BC0A-F62A-CA219E338B4D}"/>
              </a:ext>
            </a:extLst>
          </p:cNvPr>
          <p:cNvSpPr/>
          <p:nvPr/>
        </p:nvSpPr>
        <p:spPr>
          <a:xfrm>
            <a:off x="9471505" y="4223272"/>
            <a:ext cx="2281561" cy="1620246"/>
          </a:xfrm>
          <a:prstGeom prst="hexagon">
            <a:avLst/>
          </a:prstGeom>
          <a:solidFill>
            <a:srgbClr val="C0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Zoom Webinar 9/7 at Noon</a:t>
            </a:r>
          </a:p>
        </p:txBody>
      </p:sp>
    </p:spTree>
    <p:extLst>
      <p:ext uri="{BB962C8B-B14F-4D97-AF65-F5344CB8AC3E}">
        <p14:creationId xmlns:p14="http://schemas.microsoft.com/office/powerpoint/2010/main" val="162551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1CE2A6A-A36F-9108-10C1-85FC9FEB7B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92396" y="591333"/>
            <a:ext cx="9991407" cy="577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98BF5B1-90F1-4EEC-E19C-BF7BAFAD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803" y="6447791"/>
            <a:ext cx="796005" cy="365125"/>
          </a:xfrm>
        </p:spPr>
        <p:txBody>
          <a:bodyPr/>
          <a:lstStyle/>
          <a:p>
            <a:fld id="{9A2A000D-0D79-E646-8BC0-B88888803783}" type="slidenum">
              <a:rPr lang="en-US" smtClean="0"/>
              <a:pPr/>
              <a:t>15</a:t>
            </a:fld>
            <a:endParaRPr lang="en-US" dirty="0"/>
          </a:p>
        </p:txBody>
      </p:sp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8318F2A2-FDB5-3F75-6E62-9013E20EB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6EA8476-2C55-5B38-56A0-16DCAAAE7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538C5A-1073-12EF-553C-45135D798651}"/>
              </a:ext>
            </a:extLst>
          </p:cNvPr>
          <p:cNvSpPr txBox="1">
            <a:spLocks/>
          </p:cNvSpPr>
          <p:nvPr/>
        </p:nvSpPr>
        <p:spPr>
          <a:xfrm>
            <a:off x="41786" y="985332"/>
            <a:ext cx="6628450" cy="45866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All proposed housing developments must include units at/or below 80% Area Median Income (AMI) and the overall average of rental limits must be at or below 80% AMI</a:t>
            </a: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Applications can only contain 30% AMI, 50% AMI, 60% AMI, 80% AMI and 100% AMI (market rate) units. </a:t>
            </a: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Applications where rental limits average to 50% AMI will receive the most points.</a:t>
            </a: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Points will also be awarded to applications where rental limits average to 60% AMI</a:t>
            </a: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Income Averaging allows applicants/owners to elect to serve households with incomes of up to 100%  AMI</a:t>
            </a:r>
            <a:b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8BE6EFB-13E9-54B1-36A8-3DFFD7863C8B}"/>
              </a:ext>
            </a:extLst>
          </p:cNvPr>
          <p:cNvSpPr txBox="1">
            <a:spLocks/>
          </p:cNvSpPr>
          <p:nvPr/>
        </p:nvSpPr>
        <p:spPr>
          <a:xfrm>
            <a:off x="-1471383" y="686604"/>
            <a:ext cx="9991407" cy="57727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Affordability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11B0E5-CA87-8B01-BDFF-07CD3E0A2B36}"/>
              </a:ext>
            </a:extLst>
          </p:cNvPr>
          <p:cNvGrpSpPr/>
          <p:nvPr/>
        </p:nvGrpSpPr>
        <p:grpSpPr>
          <a:xfrm>
            <a:off x="7216924" y="1002367"/>
            <a:ext cx="4636410" cy="2122714"/>
            <a:chOff x="7148153" y="2004385"/>
            <a:chExt cx="4636410" cy="212271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795CBBD-6398-EAD3-0879-3CDE11E5D215}"/>
                </a:ext>
              </a:extLst>
            </p:cNvPr>
            <p:cNvGrpSpPr/>
            <p:nvPr/>
          </p:nvGrpSpPr>
          <p:grpSpPr>
            <a:xfrm>
              <a:off x="7148153" y="2004385"/>
              <a:ext cx="2150196" cy="2122714"/>
              <a:chOff x="7473357" y="1833045"/>
              <a:chExt cx="2150196" cy="2122714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C8ADE166-5118-371F-66B0-4E48F09F1A84}"/>
                  </a:ext>
                </a:extLst>
              </p:cNvPr>
              <p:cNvSpPr/>
              <p:nvPr/>
            </p:nvSpPr>
            <p:spPr>
              <a:xfrm>
                <a:off x="7473357" y="1833045"/>
                <a:ext cx="1017036" cy="101448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30%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C812B61-0AA0-3B76-BE14-D7F6C7888322}"/>
                  </a:ext>
                </a:extLst>
              </p:cNvPr>
              <p:cNvSpPr/>
              <p:nvPr/>
            </p:nvSpPr>
            <p:spPr>
              <a:xfrm>
                <a:off x="8606517" y="1833045"/>
                <a:ext cx="1017036" cy="101448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60%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881DF54D-C4C5-7720-FE61-29B9F9CC92D8}"/>
                  </a:ext>
                </a:extLst>
              </p:cNvPr>
              <p:cNvSpPr/>
              <p:nvPr/>
            </p:nvSpPr>
            <p:spPr>
              <a:xfrm>
                <a:off x="7480331" y="2941277"/>
                <a:ext cx="1017036" cy="101448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50%</a:t>
                </a: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45BC5AB-246C-53E0-8C5F-30C7A55EF34B}"/>
                  </a:ext>
                </a:extLst>
              </p:cNvPr>
              <p:cNvSpPr/>
              <p:nvPr/>
            </p:nvSpPr>
            <p:spPr>
              <a:xfrm>
                <a:off x="8606517" y="2941277"/>
                <a:ext cx="1017036" cy="101448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60%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B96F42-D01E-49D7-566C-289A34F58430}"/>
                </a:ext>
              </a:extLst>
            </p:cNvPr>
            <p:cNvSpPr txBox="1"/>
            <p:nvPr/>
          </p:nvSpPr>
          <p:spPr>
            <a:xfrm>
              <a:off x="9853127" y="2746842"/>
              <a:ext cx="19314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Example: 4-unit building at 50% AMI average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F73D40-CB9A-7FA9-D10F-DF007C5ED9C6}"/>
              </a:ext>
            </a:extLst>
          </p:cNvPr>
          <p:cNvGrpSpPr/>
          <p:nvPr/>
        </p:nvGrpSpPr>
        <p:grpSpPr>
          <a:xfrm>
            <a:off x="6824669" y="3878211"/>
            <a:ext cx="4502398" cy="2150724"/>
            <a:chOff x="6824669" y="3878211"/>
            <a:chExt cx="4502398" cy="215072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D01EC9E-C0FC-9076-A38D-CFD4970122D3}"/>
                </a:ext>
              </a:extLst>
            </p:cNvPr>
            <p:cNvGrpSpPr/>
            <p:nvPr/>
          </p:nvGrpSpPr>
          <p:grpSpPr>
            <a:xfrm>
              <a:off x="6824669" y="3878211"/>
              <a:ext cx="4502398" cy="1312805"/>
              <a:chOff x="6996736" y="4272019"/>
              <a:chExt cx="4502398" cy="1312805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9EF59151-2BCC-4295-A7EA-6BD028C51248}"/>
                  </a:ext>
                </a:extLst>
              </p:cNvPr>
              <p:cNvSpPr/>
              <p:nvPr/>
            </p:nvSpPr>
            <p:spPr>
              <a:xfrm>
                <a:off x="6996736" y="4275053"/>
                <a:ext cx="774441" cy="129695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60%</a:t>
                </a: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644F3F8-1F73-0250-A869-1FB4FA3084EF}"/>
                  </a:ext>
                </a:extLst>
              </p:cNvPr>
              <p:cNvSpPr/>
              <p:nvPr/>
            </p:nvSpPr>
            <p:spPr>
              <a:xfrm>
                <a:off x="7917650" y="4275053"/>
                <a:ext cx="774441" cy="129695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60%</a:t>
                </a: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8BD2970-5B12-2EC0-7FAD-58E80B8FCF69}"/>
                  </a:ext>
                </a:extLst>
              </p:cNvPr>
              <p:cNvSpPr/>
              <p:nvPr/>
            </p:nvSpPr>
            <p:spPr>
              <a:xfrm>
                <a:off x="8853331" y="4272020"/>
                <a:ext cx="774441" cy="129695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60%</a:t>
                </a: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9D085D83-4DA9-4E3E-13AC-EDDF3E683E5A}"/>
                  </a:ext>
                </a:extLst>
              </p:cNvPr>
              <p:cNvSpPr/>
              <p:nvPr/>
            </p:nvSpPr>
            <p:spPr>
              <a:xfrm>
                <a:off x="9789012" y="4272019"/>
                <a:ext cx="774441" cy="129695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60%</a:t>
                </a: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B5D68D3-6C2B-1139-EC5D-B27DD2D53257}"/>
                  </a:ext>
                </a:extLst>
              </p:cNvPr>
              <p:cNvSpPr/>
              <p:nvPr/>
            </p:nvSpPr>
            <p:spPr>
              <a:xfrm>
                <a:off x="10724693" y="4287869"/>
                <a:ext cx="774441" cy="129695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60%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B223D5-CC4B-CB02-FD9E-06FB7E26E5A2}"/>
                </a:ext>
              </a:extLst>
            </p:cNvPr>
            <p:cNvSpPr txBox="1"/>
            <p:nvPr/>
          </p:nvSpPr>
          <p:spPr>
            <a:xfrm>
              <a:off x="7481179" y="5382604"/>
              <a:ext cx="3097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Example 5-unit building at 60% AMI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5287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5A2A8BA-FC81-5C37-228C-979CD9EB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803" y="6447791"/>
            <a:ext cx="796005" cy="365125"/>
          </a:xfrm>
        </p:spPr>
        <p:txBody>
          <a:bodyPr/>
          <a:lstStyle/>
          <a:p>
            <a:fld id="{9A2A000D-0D79-E646-8BC0-B8888880378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27FD1EF5-536C-F89E-E44F-72A99E8D21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6778" y="518776"/>
            <a:ext cx="9991407" cy="577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79762BC-3455-05B3-CEFD-B91408865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375BF-9218-9386-EFA0-67AC37159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AD15903-EBF2-B7C7-6635-5024733423C4}"/>
              </a:ext>
            </a:extLst>
          </p:cNvPr>
          <p:cNvSpPr txBox="1">
            <a:spLocks/>
          </p:cNvSpPr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9E3039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Evaluation Schedule</a:t>
            </a:r>
          </a:p>
        </p:txBody>
      </p:sp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4F25A150-2E48-E0DB-2059-6E0F30432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663244"/>
              </p:ext>
            </p:extLst>
          </p:nvPr>
        </p:nvGraphicFramePr>
        <p:xfrm>
          <a:off x="3681663" y="712268"/>
          <a:ext cx="7388296" cy="482948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251459">
                  <a:extLst>
                    <a:ext uri="{9D8B030D-6E8A-4147-A177-3AD203B41FA5}">
                      <a16:colId xmlns:a16="http://schemas.microsoft.com/office/drawing/2014/main" val="3683361323"/>
                    </a:ext>
                  </a:extLst>
                </a:gridCol>
                <a:gridCol w="3136837">
                  <a:extLst>
                    <a:ext uri="{9D8B030D-6E8A-4147-A177-3AD203B41FA5}">
                      <a16:colId xmlns:a16="http://schemas.microsoft.com/office/drawing/2014/main" val="3903999334"/>
                    </a:ext>
                  </a:extLst>
                </a:gridCol>
              </a:tblGrid>
              <a:tr h="536609">
                <a:tc>
                  <a:txBody>
                    <a:bodyPr/>
                    <a:lstStyle/>
                    <a:p>
                      <a:r>
                        <a:rPr lang="en-US" sz="1800" dirty="0"/>
                        <a:t>Task</a:t>
                      </a:r>
                    </a:p>
                  </a:txBody>
                  <a:tcPr marL="93666" marR="93666" marT="46833" marB="46833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Date Complete</a:t>
                      </a:r>
                    </a:p>
                  </a:txBody>
                  <a:tcPr marL="93666" marR="93666" marT="46833" marB="46833"/>
                </a:tc>
                <a:extLst>
                  <a:ext uri="{0D108BD9-81ED-4DB2-BD59-A6C34878D82A}">
                    <a16:rowId xmlns:a16="http://schemas.microsoft.com/office/drawing/2014/main" val="3901785481"/>
                  </a:ext>
                </a:extLst>
              </a:tr>
              <a:tr h="536609">
                <a:tc>
                  <a:txBody>
                    <a:bodyPr/>
                    <a:lstStyle/>
                    <a:p>
                      <a:r>
                        <a:rPr lang="en-US" sz="1800" dirty="0"/>
                        <a:t>Close Solicitation</a:t>
                      </a:r>
                    </a:p>
                  </a:txBody>
                  <a:tcPr marL="93666" marR="93666" marT="46833" marB="468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10/31/2023</a:t>
                      </a:r>
                    </a:p>
                  </a:txBody>
                  <a:tcPr marL="93666" marR="93666" marT="46833" marB="46833"/>
                </a:tc>
                <a:extLst>
                  <a:ext uri="{0D108BD9-81ED-4DB2-BD59-A6C34878D82A}">
                    <a16:rowId xmlns:a16="http://schemas.microsoft.com/office/drawing/2014/main" val="1637332607"/>
                  </a:ext>
                </a:extLst>
              </a:tr>
              <a:tr h="536609">
                <a:tc>
                  <a:txBody>
                    <a:bodyPr/>
                    <a:lstStyle/>
                    <a:p>
                      <a:r>
                        <a:rPr lang="en-US" sz="1800" dirty="0"/>
                        <a:t>Application Review</a:t>
                      </a:r>
                    </a:p>
                  </a:txBody>
                  <a:tcPr marL="93666" marR="93666" marT="46833" marB="468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11/8/2023</a:t>
                      </a:r>
                    </a:p>
                  </a:txBody>
                  <a:tcPr marL="93666" marR="93666" marT="46833" marB="46833"/>
                </a:tc>
                <a:extLst>
                  <a:ext uri="{0D108BD9-81ED-4DB2-BD59-A6C34878D82A}">
                    <a16:rowId xmlns:a16="http://schemas.microsoft.com/office/drawing/2014/main" val="764819487"/>
                  </a:ext>
                </a:extLst>
              </a:tr>
              <a:tr h="536609">
                <a:tc>
                  <a:txBody>
                    <a:bodyPr/>
                    <a:lstStyle/>
                    <a:p>
                      <a:r>
                        <a:rPr lang="en-US" sz="1800" dirty="0"/>
                        <a:t>Staff Recommendations</a:t>
                      </a:r>
                    </a:p>
                  </a:txBody>
                  <a:tcPr marL="93666" marR="93666" marT="46833" marB="468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11/13/2023</a:t>
                      </a:r>
                    </a:p>
                  </a:txBody>
                  <a:tcPr marL="93666" marR="93666" marT="46833" marB="46833"/>
                </a:tc>
                <a:extLst>
                  <a:ext uri="{0D108BD9-81ED-4DB2-BD59-A6C34878D82A}">
                    <a16:rowId xmlns:a16="http://schemas.microsoft.com/office/drawing/2014/main" val="3818557607"/>
                  </a:ext>
                </a:extLst>
              </a:tr>
              <a:tr h="536609">
                <a:tc>
                  <a:txBody>
                    <a:bodyPr/>
                    <a:lstStyle/>
                    <a:p>
                      <a:r>
                        <a:rPr lang="en-US" sz="1800"/>
                        <a:t>Underwriting Review</a:t>
                      </a:r>
                    </a:p>
                  </a:txBody>
                  <a:tcPr marL="93666" marR="93666" marT="46833" marB="468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11/20/2023</a:t>
                      </a:r>
                    </a:p>
                  </a:txBody>
                  <a:tcPr marL="93666" marR="93666" marT="46833" marB="46833"/>
                </a:tc>
                <a:extLst>
                  <a:ext uri="{0D108BD9-81ED-4DB2-BD59-A6C34878D82A}">
                    <a16:rowId xmlns:a16="http://schemas.microsoft.com/office/drawing/2014/main" val="75454942"/>
                  </a:ext>
                </a:extLst>
              </a:tr>
              <a:tr h="536609">
                <a:tc>
                  <a:txBody>
                    <a:bodyPr/>
                    <a:lstStyle/>
                    <a:p>
                      <a:r>
                        <a:rPr lang="en-US" sz="1800"/>
                        <a:t>Approved Actions go to Agenda Review</a:t>
                      </a:r>
                    </a:p>
                  </a:txBody>
                  <a:tcPr marL="93666" marR="93666" marT="46833" marB="468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12/4/2023</a:t>
                      </a:r>
                    </a:p>
                  </a:txBody>
                  <a:tcPr marL="93666" marR="93666" marT="46833" marB="46833"/>
                </a:tc>
                <a:extLst>
                  <a:ext uri="{0D108BD9-81ED-4DB2-BD59-A6C34878D82A}">
                    <a16:rowId xmlns:a16="http://schemas.microsoft.com/office/drawing/2014/main" val="406688007"/>
                  </a:ext>
                </a:extLst>
              </a:tr>
              <a:tr h="536609">
                <a:tc>
                  <a:txBody>
                    <a:bodyPr/>
                    <a:lstStyle/>
                    <a:p>
                      <a:r>
                        <a:rPr lang="en-US" sz="1800"/>
                        <a:t>Awardees Alerted</a:t>
                      </a:r>
                    </a:p>
                  </a:txBody>
                  <a:tcPr marL="93666" marR="93666" marT="46833" marB="468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12/7/2023</a:t>
                      </a:r>
                    </a:p>
                  </a:txBody>
                  <a:tcPr marL="93666" marR="93666" marT="46833" marB="46833"/>
                </a:tc>
                <a:extLst>
                  <a:ext uri="{0D108BD9-81ED-4DB2-BD59-A6C34878D82A}">
                    <a16:rowId xmlns:a16="http://schemas.microsoft.com/office/drawing/2014/main" val="2542580296"/>
                  </a:ext>
                </a:extLst>
              </a:tr>
              <a:tr h="5366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HRA Board Approval </a:t>
                      </a:r>
                    </a:p>
                  </a:txBody>
                  <a:tcPr marL="93666" marR="93666" marT="46833" marB="468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12/12/2023</a:t>
                      </a:r>
                    </a:p>
                  </a:txBody>
                  <a:tcPr marL="93666" marR="93666" marT="46833" marB="46833"/>
                </a:tc>
                <a:extLst>
                  <a:ext uri="{0D108BD9-81ED-4DB2-BD59-A6C34878D82A}">
                    <a16:rowId xmlns:a16="http://schemas.microsoft.com/office/drawing/2014/main" val="2677912056"/>
                  </a:ext>
                </a:extLst>
              </a:tr>
              <a:tr h="536609">
                <a:tc>
                  <a:txBody>
                    <a:bodyPr/>
                    <a:lstStyle/>
                    <a:p>
                      <a:r>
                        <a:rPr lang="en-US" sz="1800"/>
                        <a:t>Closing Conversations Begin</a:t>
                      </a:r>
                    </a:p>
                  </a:txBody>
                  <a:tcPr marL="93666" marR="93666" marT="46833" marB="468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1/1/2024</a:t>
                      </a:r>
                    </a:p>
                  </a:txBody>
                  <a:tcPr marL="93666" marR="93666" marT="46833" marB="46833"/>
                </a:tc>
                <a:extLst>
                  <a:ext uri="{0D108BD9-81ED-4DB2-BD59-A6C34878D82A}">
                    <a16:rowId xmlns:a16="http://schemas.microsoft.com/office/drawing/2014/main" val="3459712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062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9DE8FC4A-A47C-C827-A94B-E796A546C6AD}"/>
              </a:ext>
            </a:extLst>
          </p:cNvPr>
          <p:cNvSpPr txBox="1">
            <a:spLocks/>
          </p:cNvSpPr>
          <p:nvPr/>
        </p:nvSpPr>
        <p:spPr>
          <a:xfrm>
            <a:off x="1040540" y="929555"/>
            <a:ext cx="9991407" cy="57727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Solicitation Scoring 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B0EE66E-6410-C11A-A6D5-92F24CF7FAA6}"/>
              </a:ext>
            </a:extLst>
          </p:cNvPr>
          <p:cNvSpPr txBox="1">
            <a:spLocks/>
          </p:cNvSpPr>
          <p:nvPr/>
        </p:nvSpPr>
        <p:spPr>
          <a:xfrm>
            <a:off x="1124054" y="1698150"/>
            <a:ext cx="9824381" cy="168467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>
                <a:latin typeface="Helvetica" panose="020B0604020202020204" pitchFamily="34" charset="0"/>
                <a:cs typeface="Helvetica" panose="020B0604020202020204" pitchFamily="34" charset="0"/>
              </a:rPr>
              <a:t>Scoring Criteria</a:t>
            </a:r>
          </a:p>
          <a:p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Strategic Alignment (40 pts)</a:t>
            </a:r>
          </a:p>
          <a:p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Affordability (25pts)</a:t>
            </a:r>
          </a:p>
          <a:p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Financial Feasibility (25pts)</a:t>
            </a:r>
          </a:p>
          <a:p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Organizational Capacity (10 pts)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1138622-E592-41F9-BB74-35AED0F271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3251" y="141159"/>
            <a:ext cx="3630083" cy="2698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2019012A-612B-9D1C-F07C-BEA1A9A76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803" y="6447791"/>
            <a:ext cx="796005" cy="365125"/>
          </a:xfrm>
        </p:spPr>
        <p:txBody>
          <a:bodyPr/>
          <a:lstStyle/>
          <a:p>
            <a:fld id="{9A2A000D-0D79-E646-8BC0-B8888880378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78874CA-23B5-83A6-A5B0-4AE4A5E9A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54" y="3922361"/>
            <a:ext cx="6316718" cy="2389204"/>
          </a:xfrm>
          <a:prstGeom prst="rect">
            <a:avLst/>
          </a:prstGeom>
        </p:spPr>
      </p:pic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E0F11575-9EAA-EAFF-B6CE-E526F56703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4214657"/>
              </p:ext>
            </p:extLst>
          </p:nvPr>
        </p:nvGraphicFramePr>
        <p:xfrm>
          <a:off x="6453739" y="1370949"/>
          <a:ext cx="5866598" cy="420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3913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18C778-311C-C128-BA18-DD4E7CA36C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D14A3-AAB9-C973-F61D-B08ED55AD31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Ramsey County aims to address racial barriers in real estate, providing emerging and diverse developers with a fair and equal opportunity to thrive in the early stages of the development process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Framework</a:t>
            </a:r>
          </a:p>
          <a:p>
            <a:pPr marL="457200" indent="-457200">
              <a:buAutoNum type="alphaLcPeriod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Economic Competitiveness Inclusion Plan 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 Equitable Development Framework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Deeply Affordable Housing Initiative Engagement Summary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75D17-A28C-9CF0-50E7-BDC5740D18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F29A1-896E-5391-76B6-DEEEE3EC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000D-0D79-E646-8BC0-B88888803783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C83F7BF-2F73-1DAF-6F1E-390DE0C8D6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328413"/>
              </p:ext>
            </p:extLst>
          </p:nvPr>
        </p:nvGraphicFramePr>
        <p:xfrm>
          <a:off x="373081" y="1059003"/>
          <a:ext cx="5485705" cy="4873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ECA114-D313-9B2E-49A3-5742D8076AEE}"/>
              </a:ext>
            </a:extLst>
          </p:cNvPr>
          <p:cNvSpPr txBox="1"/>
          <p:nvPr/>
        </p:nvSpPr>
        <p:spPr>
          <a:xfrm>
            <a:off x="3047036" y="3247227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0" i="0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37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05DD806-5982-01F8-FCA9-29643D6124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 useBgFill="1">
        <p:nvSpPr>
          <p:cNvPr id="20" name="Rectangle 33">
            <a:extLst>
              <a:ext uri="{FF2B5EF4-FFF2-40B4-BE49-F238E27FC236}">
                <a16:creationId xmlns:a16="http://schemas.microsoft.com/office/drawing/2014/main" id="{4CA83BD4-02BB-43ED-3C73-48147AB1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Placeholder 8">
            <a:extLst>
              <a:ext uri="{FF2B5EF4-FFF2-40B4-BE49-F238E27FC236}">
                <a16:creationId xmlns:a16="http://schemas.microsoft.com/office/drawing/2014/main" id="{A26BF1ED-6C74-FF9F-8DCE-3A65B971E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5" r="893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2" name="Rectangle 35">
            <a:extLst>
              <a:ext uri="{FF2B5EF4-FFF2-40B4-BE49-F238E27FC236}">
                <a16:creationId xmlns:a16="http://schemas.microsoft.com/office/drawing/2014/main" id="{13668053-C1A2-500E-9656-AE7A88313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965B0E8-6E5C-5BE1-E681-FD6FC9DC6514}"/>
              </a:ext>
            </a:extLst>
          </p:cNvPr>
          <p:cNvSpPr txBox="1">
            <a:spLocks/>
          </p:cNvSpPr>
          <p:nvPr/>
        </p:nvSpPr>
        <p:spPr>
          <a:xfrm>
            <a:off x="611258" y="1591757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Pass/ Fail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 Multifamily workbook (MFW)</a:t>
            </a:r>
          </a:p>
          <a:p>
            <a:pPr marL="1314450" lvl="2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Otherwise called Proforma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 Responses to the “Ramsey County Equitable Development and Livability” questions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 Acknowledgement letter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 Lobby Certification Form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 Attestation Form</a:t>
            </a:r>
          </a:p>
          <a:p>
            <a:pPr marL="1257300" lvl="2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0-5 Housing Projects in the state of Minnesota in the last 10 years</a:t>
            </a:r>
          </a:p>
          <a:p>
            <a:pPr marL="1257300" lvl="2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No asset limit</a:t>
            </a:r>
          </a:p>
          <a:p>
            <a:pPr lvl="1"/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4C90CC-0AC2-54DC-19CB-51150E5CB330}"/>
              </a:ext>
            </a:extLst>
          </p:cNvPr>
          <p:cNvSpPr txBox="1"/>
          <p:nvPr/>
        </p:nvSpPr>
        <p:spPr>
          <a:xfrm>
            <a:off x="371584" y="872958"/>
            <a:ext cx="325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What’s Required for EDD Solicitation Responses?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6DC812-6B86-70AC-03FE-EBF11557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000D-0D79-E646-8BC0-B8888880378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AC5772-251D-938B-5FBE-E1EAA876F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EDD Informational Meeting 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760B4C-5C45-CA06-54DA-A6423E0C49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lIns="91440" tIns="45720" rIns="91440" bIns="45720" anchor="t"/>
          <a:lstStyle/>
          <a:p>
            <a:pPr>
              <a:buFont typeface="+mj-lt"/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Introductions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Community &amp; Economic Development Department (CED) (Ramsey County)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Technical Assistance Team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What is a Developer?</a:t>
            </a:r>
            <a:endParaRPr lang="en-US" sz="1600" dirty="0">
              <a:highlight>
                <a:srgbClr val="FFFF0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What is a Solicitation?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Technical Assistance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NEOO Partners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ULI-MN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Baker-Tilly</a:t>
            </a:r>
            <a:r>
              <a:rPr lang="en-US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Emerging and Diverse Solicitation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Open/ Close Date 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Framework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Economic Competitiveness &amp; Inclusion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Equity Development Framework  </a:t>
            </a:r>
            <a:endParaRPr lang="en-US" sz="1600" dirty="0">
              <a:highlight>
                <a:srgbClr val="FFFF0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244B0-440D-1F9E-69A9-94FBA88DCE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55C94-C10A-8C31-F11F-26924B61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000D-0D79-E646-8BC0-B8888880378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17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FB087-0BC8-A270-CFFC-B694589C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000D-0D79-E646-8BC0-B8888880378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B5C65C-E09A-1337-95A7-663BC647E3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Additional Materials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8F9E92-1B7E-4686-3927-DEA6520EDE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numCol="3"/>
          <a:lstStyle/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Project description;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Development and financing team;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Project schedule;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Financial analysis/Underwiring report;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Applicant’s financial statements;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Detailed project budget; (may be included in multifamily workbook);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Sources and uses of funds statement; (may be included in multifamily workbook);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Commitment letters from other lenders and funders;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Architectural drawings, if applicable;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Sworn construction cost statement, if applicable;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Bids and specifications, if applicable;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Site improvement plans, if applicable;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Scope of work;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Photos of project site;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Evidence of site control, unless for acquisition under special circumstances;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The qualification forms and complete financial information. This includes the Qualifications of Service Provider, when applicable;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Operating expense projections; (may be included in multifamily workbook);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15-year proforma projections; (may be included in multifamily workbook);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Market feasibility analysis/plan; if applicable;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Detailed housing unit breakdown; (may be included in multifamily workbook);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Occupancy/fill projections; (may be included in multifamily workbook);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Tenant data; if applicable;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Zoning and land use documentation from local municipality, if applicable;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Resolution or letter of support from local municipality; and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Support services: Include a statement on whether support and human services are planned for or are provided to the residents of the project; indicate the services provided and the related service organizations. Indicate names, addresses and contact information of the service providers, if applicable.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5EE1925-5DA9-F9F4-9ABA-3AEB7E0628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52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4A5D7D-ADF1-E522-D492-4FBD1ED0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000D-0D79-E646-8BC0-B8888880378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A3836-2301-E91D-12F6-83022B1B2B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Covered by Detailed MFW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72D57-19DE-6E68-F034-412572E3C7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Financial analysis/Underwriting report;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Detailed project budget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Sources and uses of funds statement;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Operating expense projections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15-year proforma projections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Detailed housing unit breakdown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Occupancy/fill projection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4DB298-FABA-B0D6-3FF7-1E2D72A84C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3E698-D69A-23C8-B756-435F81DBBE27}"/>
              </a:ext>
            </a:extLst>
          </p:cNvPr>
          <p:cNvSpPr txBox="1"/>
          <p:nvPr/>
        </p:nvSpPr>
        <p:spPr>
          <a:xfrm>
            <a:off x="3287210" y="4806172"/>
            <a:ext cx="603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ABOUT 30% OF ALL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209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C66994-E651-FDF9-CC20-472472916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Any 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9BA798-A897-EEEA-3E92-897116042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000D-0D79-E646-8BC0-B8888880378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3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97649DD-4377-49A2-9429-EE8272F543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5185" b="15185"/>
          <a:stretch>
            <a:fillRect/>
          </a:stretch>
        </p:blipFill>
        <p:spPr/>
      </p:pic>
      <p:pic>
        <p:nvPicPr>
          <p:cNvPr id="11" name="Picture Placeholder 10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D3375A23-1116-4002-BB8B-CA2BE0BFD9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6931" b="16931"/>
          <a:stretch>
            <a:fillRect/>
          </a:stretch>
        </p:blipFill>
        <p:spPr/>
      </p:pic>
      <p:pic>
        <p:nvPicPr>
          <p:cNvPr id="13" name="Picture Placeholder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370E1AF-5BE4-4D52-AC01-2C6E0EAE3A0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30519" b="30519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2B65B0-D574-40B5-86D0-2FAEA50256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5BBA24-FE41-4101-A3C9-4D75D35D08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96663" y="6448425"/>
            <a:ext cx="795337" cy="365125"/>
          </a:xfrm>
          <a:prstGeom prst="rect">
            <a:avLst/>
          </a:prstGeom>
        </p:spPr>
        <p:txBody>
          <a:bodyPr/>
          <a:lstStyle/>
          <a:p>
            <a:fld id="{9A2A000D-0D79-E646-8BC0-B88888803783}" type="slidenum">
              <a:rPr lang="en-US" dirty="0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5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roup 3072">
            <a:extLst>
              <a:ext uri="{FF2B5EF4-FFF2-40B4-BE49-F238E27FC236}">
                <a16:creationId xmlns:a16="http://schemas.microsoft.com/office/drawing/2014/main" id="{EBEE21E2-14AE-FF09-E6FC-E602A3088397}"/>
              </a:ext>
            </a:extLst>
          </p:cNvPr>
          <p:cNvGrpSpPr/>
          <p:nvPr/>
        </p:nvGrpSpPr>
        <p:grpSpPr>
          <a:xfrm>
            <a:off x="635803" y="1284790"/>
            <a:ext cx="10586205" cy="1987712"/>
            <a:chOff x="637050" y="2243175"/>
            <a:chExt cx="10695481" cy="2532804"/>
          </a:xfrm>
        </p:grpSpPr>
        <p:grpSp>
          <p:nvGrpSpPr>
            <p:cNvPr id="3075" name="Group 3074">
              <a:extLst>
                <a:ext uri="{FF2B5EF4-FFF2-40B4-BE49-F238E27FC236}">
                  <a16:creationId xmlns:a16="http://schemas.microsoft.com/office/drawing/2014/main" id="{4614E6F6-6186-3747-D533-E356987182CB}"/>
                </a:ext>
              </a:extLst>
            </p:cNvPr>
            <p:cNvGrpSpPr/>
            <p:nvPr/>
          </p:nvGrpSpPr>
          <p:grpSpPr>
            <a:xfrm>
              <a:off x="637050" y="2243175"/>
              <a:ext cx="10695481" cy="2532804"/>
              <a:chOff x="2037494" y="2067689"/>
              <a:chExt cx="10695481" cy="2532804"/>
            </a:xfrm>
          </p:grpSpPr>
          <p:sp>
            <p:nvSpPr>
              <p:cNvPr id="3081" name="Rectangle: Top Corners Rounded 3080">
                <a:extLst>
                  <a:ext uri="{FF2B5EF4-FFF2-40B4-BE49-F238E27FC236}">
                    <a16:creationId xmlns:a16="http://schemas.microsoft.com/office/drawing/2014/main" id="{3C9F380D-E684-2533-A3B4-11B22CB81EDF}"/>
                  </a:ext>
                </a:extLst>
              </p:cNvPr>
              <p:cNvSpPr/>
              <p:nvPr/>
            </p:nvSpPr>
            <p:spPr>
              <a:xfrm>
                <a:off x="2037494" y="2067689"/>
                <a:ext cx="2372728" cy="1771191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96" name="TextBox 3095">
                <a:extLst>
                  <a:ext uri="{FF2B5EF4-FFF2-40B4-BE49-F238E27FC236}">
                    <a16:creationId xmlns:a16="http://schemas.microsoft.com/office/drawing/2014/main" id="{E2200415-C645-872D-7478-E3A392F000D8}"/>
                  </a:ext>
                </a:extLst>
              </p:cNvPr>
              <p:cNvSpPr txBox="1"/>
              <p:nvPr/>
            </p:nvSpPr>
            <p:spPr>
              <a:xfrm>
                <a:off x="2037494" y="3838881"/>
                <a:ext cx="1670935" cy="7616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9070" tIns="0" rIns="59690" bIns="0" numCol="1" spcCol="1270" anchor="ctr" anchorCtr="0">
                <a:noAutofit/>
              </a:bodyPr>
              <a:lstStyle/>
              <a:p>
                <a:pPr marL="0" lvl="0" indent="0" algn="l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600" b="1" kern="120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083" name="Rectangle: Top Corners Rounded 3082">
                <a:extLst>
                  <a:ext uri="{FF2B5EF4-FFF2-40B4-BE49-F238E27FC236}">
                    <a16:creationId xmlns:a16="http://schemas.microsoft.com/office/drawing/2014/main" id="{4EBEB483-477E-26D2-E504-E55E9DDBD9C6}"/>
                  </a:ext>
                </a:extLst>
              </p:cNvPr>
              <p:cNvSpPr/>
              <p:nvPr/>
            </p:nvSpPr>
            <p:spPr>
              <a:xfrm>
                <a:off x="4811745" y="2067689"/>
                <a:ext cx="2372728" cy="1771191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85" name="Rectangle: Top Corners Rounded 3084">
                <a:extLst>
                  <a:ext uri="{FF2B5EF4-FFF2-40B4-BE49-F238E27FC236}">
                    <a16:creationId xmlns:a16="http://schemas.microsoft.com/office/drawing/2014/main" id="{222463A3-5B75-5D87-199B-B5C84C018249}"/>
                  </a:ext>
                </a:extLst>
              </p:cNvPr>
              <p:cNvSpPr/>
              <p:nvPr/>
            </p:nvSpPr>
            <p:spPr>
              <a:xfrm>
                <a:off x="7585996" y="2067689"/>
                <a:ext cx="2372728" cy="1771191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92" name="TextBox 3091">
                <a:extLst>
                  <a:ext uri="{FF2B5EF4-FFF2-40B4-BE49-F238E27FC236}">
                    <a16:creationId xmlns:a16="http://schemas.microsoft.com/office/drawing/2014/main" id="{3D66320A-0416-60FC-2F7A-794650680BD0}"/>
                  </a:ext>
                </a:extLst>
              </p:cNvPr>
              <p:cNvSpPr txBox="1"/>
              <p:nvPr/>
            </p:nvSpPr>
            <p:spPr>
              <a:xfrm>
                <a:off x="7585996" y="3838881"/>
                <a:ext cx="1670935" cy="7616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9070" tIns="0" rIns="59690" bIns="0" numCol="1" spcCol="1270" anchor="ctr" anchorCtr="0">
                <a:noAutofit/>
              </a:bodyPr>
              <a:lstStyle/>
              <a:p>
                <a:pPr marL="0" lvl="0" indent="0" algn="l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600" b="1" kern="1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087" name="Rectangle: Top Corners Rounded 3086">
                <a:extLst>
                  <a:ext uri="{FF2B5EF4-FFF2-40B4-BE49-F238E27FC236}">
                    <a16:creationId xmlns:a16="http://schemas.microsoft.com/office/drawing/2014/main" id="{B90E4FA2-914C-4B9D-5422-59DE49205EA2}"/>
                  </a:ext>
                </a:extLst>
              </p:cNvPr>
              <p:cNvSpPr/>
              <p:nvPr/>
            </p:nvSpPr>
            <p:spPr>
              <a:xfrm>
                <a:off x="10360247" y="2067689"/>
                <a:ext cx="2372728" cy="1771191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90" name="TextBox 3089">
                <a:extLst>
                  <a:ext uri="{FF2B5EF4-FFF2-40B4-BE49-F238E27FC236}">
                    <a16:creationId xmlns:a16="http://schemas.microsoft.com/office/drawing/2014/main" id="{E1C71542-244C-9C7C-805D-FCBDE0DA3B4A}"/>
                  </a:ext>
                </a:extLst>
              </p:cNvPr>
              <p:cNvSpPr txBox="1"/>
              <p:nvPr/>
            </p:nvSpPr>
            <p:spPr>
              <a:xfrm>
                <a:off x="10360247" y="3838881"/>
                <a:ext cx="1670935" cy="7616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9070" tIns="0" rIns="59690" bIns="0" numCol="1" spcCol="1270" anchor="ctr" anchorCtr="0">
                <a:noAutofit/>
              </a:bodyPr>
              <a:lstStyle/>
              <a:p>
                <a:pPr marL="0" lvl="0" indent="0" algn="l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600" b="1" kern="1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pic>
          <p:nvPicPr>
            <p:cNvPr id="3076" name="Picture 307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5C944E2-17E3-9857-9A25-FD6E29BE4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9372" y="2899369"/>
              <a:ext cx="2263140" cy="491490"/>
            </a:xfrm>
            <a:prstGeom prst="rect">
              <a:avLst/>
            </a:prstGeom>
          </p:spPr>
        </p:pic>
        <p:pic>
          <p:nvPicPr>
            <p:cNvPr id="3077" name="Picture 307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B649525-5A1B-21D9-AE2E-01E6FFF65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2773" y="2864063"/>
              <a:ext cx="1965129" cy="640080"/>
            </a:xfrm>
            <a:prstGeom prst="rect">
              <a:avLst/>
            </a:prstGeom>
          </p:spPr>
        </p:pic>
        <p:pic>
          <p:nvPicPr>
            <p:cNvPr id="3078" name="Picture 3077" descr="A green and white sign&#10;&#10;Description automatically generated with medium confidence">
              <a:extLst>
                <a:ext uri="{FF2B5EF4-FFF2-40B4-BE49-F238E27FC236}">
                  <a16:creationId xmlns:a16="http://schemas.microsoft.com/office/drawing/2014/main" id="{D899BDD7-9A03-E642-08BE-25B4212E0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4924" y="2852927"/>
              <a:ext cx="1880620" cy="576073"/>
            </a:xfrm>
            <a:prstGeom prst="rect">
              <a:avLst/>
            </a:prstGeom>
          </p:spPr>
        </p:pic>
        <p:pic>
          <p:nvPicPr>
            <p:cNvPr id="3079" name="Picture 3078" descr="Logo&#10;&#10;Description automatically generated">
              <a:extLst>
                <a:ext uri="{FF2B5EF4-FFF2-40B4-BE49-F238E27FC236}">
                  <a16:creationId xmlns:a16="http://schemas.microsoft.com/office/drawing/2014/main" id="{44F1B09C-9AA1-A343-A102-37047C836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3121" y="2897523"/>
              <a:ext cx="2279909" cy="599848"/>
            </a:xfrm>
            <a:prstGeom prst="rect">
              <a:avLst/>
            </a:prstGeom>
          </p:spPr>
        </p:pic>
        <p:sp>
          <p:nvSpPr>
            <p:cNvPr id="3080" name="AutoShape 2" descr="Gomez, Jerica">
              <a:extLst>
                <a:ext uri="{FF2B5EF4-FFF2-40B4-BE49-F238E27FC236}">
                  <a16:creationId xmlns:a16="http://schemas.microsoft.com/office/drawing/2014/main" id="{0C4485F3-98DF-BC78-BA52-04A958921B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3097" name="Picture 3096">
            <a:extLst>
              <a:ext uri="{FF2B5EF4-FFF2-40B4-BE49-F238E27FC236}">
                <a16:creationId xmlns:a16="http://schemas.microsoft.com/office/drawing/2014/main" id="{104DE9E6-2DB2-BA5E-680B-9BA967214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97" y="3055008"/>
            <a:ext cx="825907" cy="790042"/>
          </a:xfrm>
          <a:prstGeom prst="rect">
            <a:avLst/>
          </a:prstGeom>
        </p:spPr>
      </p:pic>
      <p:grpSp>
        <p:nvGrpSpPr>
          <p:cNvPr id="3098" name="Group 3097">
            <a:extLst>
              <a:ext uri="{FF2B5EF4-FFF2-40B4-BE49-F238E27FC236}">
                <a16:creationId xmlns:a16="http://schemas.microsoft.com/office/drawing/2014/main" id="{171B6CAC-BB57-8A25-0DD0-284DAE90B03C}"/>
              </a:ext>
            </a:extLst>
          </p:cNvPr>
          <p:cNvGrpSpPr/>
          <p:nvPr/>
        </p:nvGrpSpPr>
        <p:grpSpPr>
          <a:xfrm>
            <a:off x="633318" y="3177438"/>
            <a:ext cx="2757920" cy="2533981"/>
            <a:chOff x="407588" y="4038600"/>
            <a:chExt cx="2809391" cy="2718004"/>
          </a:xfrm>
        </p:grpSpPr>
        <p:sp>
          <p:nvSpPr>
            <p:cNvPr id="3099" name="TextBox 3098">
              <a:extLst>
                <a:ext uri="{FF2B5EF4-FFF2-40B4-BE49-F238E27FC236}">
                  <a16:creationId xmlns:a16="http://schemas.microsoft.com/office/drawing/2014/main" id="{5B1A7358-53ED-51B7-45A2-E82CBACA6DEF}"/>
                </a:ext>
              </a:extLst>
            </p:cNvPr>
            <p:cNvSpPr txBox="1"/>
            <p:nvPr/>
          </p:nvSpPr>
          <p:spPr>
            <a:xfrm>
              <a:off x="1384246" y="4038600"/>
              <a:ext cx="1568504" cy="363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Jerica Gomez</a:t>
              </a:r>
            </a:p>
          </p:txBody>
        </p:sp>
        <p:sp>
          <p:nvSpPr>
            <p:cNvPr id="3100" name="TextBox 3099">
              <a:extLst>
                <a:ext uri="{FF2B5EF4-FFF2-40B4-BE49-F238E27FC236}">
                  <a16:creationId xmlns:a16="http://schemas.microsoft.com/office/drawing/2014/main" id="{B632468A-467D-24D4-B965-CE585CCC7831}"/>
                </a:ext>
              </a:extLst>
            </p:cNvPr>
            <p:cNvSpPr txBox="1"/>
            <p:nvPr/>
          </p:nvSpPr>
          <p:spPr>
            <a:xfrm>
              <a:off x="1281815" y="5076825"/>
              <a:ext cx="1832733" cy="627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Symone Hubbard</a:t>
              </a:r>
            </a:p>
          </p:txBody>
        </p:sp>
        <p:sp>
          <p:nvSpPr>
            <p:cNvPr id="3101" name="TextBox 3100">
              <a:extLst>
                <a:ext uri="{FF2B5EF4-FFF2-40B4-BE49-F238E27FC236}">
                  <a16:creationId xmlns:a16="http://schemas.microsoft.com/office/drawing/2014/main" id="{2481F2CF-42C7-2857-9655-FD539CBFA3BA}"/>
                </a:ext>
              </a:extLst>
            </p:cNvPr>
            <p:cNvSpPr txBox="1"/>
            <p:nvPr/>
          </p:nvSpPr>
          <p:spPr>
            <a:xfrm>
              <a:off x="1384246" y="6038850"/>
              <a:ext cx="1832733" cy="363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Max Holdhusen</a:t>
              </a:r>
            </a:p>
          </p:txBody>
        </p:sp>
        <p:sp>
          <p:nvSpPr>
            <p:cNvPr id="3102" name="Oval 3101">
              <a:extLst>
                <a:ext uri="{FF2B5EF4-FFF2-40B4-BE49-F238E27FC236}">
                  <a16:creationId xmlns:a16="http://schemas.microsoft.com/office/drawing/2014/main" id="{F4BBE236-2214-780A-56A5-DCC76D204D76}"/>
                </a:ext>
              </a:extLst>
            </p:cNvPr>
            <p:cNvSpPr/>
            <p:nvPr/>
          </p:nvSpPr>
          <p:spPr>
            <a:xfrm>
              <a:off x="407588" y="6013655"/>
              <a:ext cx="777671" cy="742949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03" name="Oval 3102">
              <a:extLst>
                <a:ext uri="{FF2B5EF4-FFF2-40B4-BE49-F238E27FC236}">
                  <a16:creationId xmlns:a16="http://schemas.microsoft.com/office/drawing/2014/main" id="{35650FE6-A95A-534C-F724-0ED94E86F566}"/>
                </a:ext>
              </a:extLst>
            </p:cNvPr>
            <p:cNvSpPr/>
            <p:nvPr/>
          </p:nvSpPr>
          <p:spPr>
            <a:xfrm>
              <a:off x="410119" y="4978789"/>
              <a:ext cx="830454" cy="806506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104" name="Group 3103">
            <a:extLst>
              <a:ext uri="{FF2B5EF4-FFF2-40B4-BE49-F238E27FC236}">
                <a16:creationId xmlns:a16="http://schemas.microsoft.com/office/drawing/2014/main" id="{CCF437E3-F85C-5F0B-922E-3E342024FCF1}"/>
              </a:ext>
            </a:extLst>
          </p:cNvPr>
          <p:cNvGrpSpPr/>
          <p:nvPr/>
        </p:nvGrpSpPr>
        <p:grpSpPr>
          <a:xfrm>
            <a:off x="6977369" y="3177438"/>
            <a:ext cx="1799156" cy="2308757"/>
            <a:chOff x="1303599" y="4298554"/>
            <a:chExt cx="1832733" cy="2313449"/>
          </a:xfrm>
        </p:grpSpPr>
        <p:sp>
          <p:nvSpPr>
            <p:cNvPr id="3105" name="TextBox 3104">
              <a:extLst>
                <a:ext uri="{FF2B5EF4-FFF2-40B4-BE49-F238E27FC236}">
                  <a16:creationId xmlns:a16="http://schemas.microsoft.com/office/drawing/2014/main" id="{0AF3F72A-44C0-C931-B5DD-6E375223BB94}"/>
                </a:ext>
              </a:extLst>
            </p:cNvPr>
            <p:cNvSpPr txBox="1"/>
            <p:nvPr/>
          </p:nvSpPr>
          <p:spPr>
            <a:xfrm>
              <a:off x="1370583" y="4298554"/>
              <a:ext cx="1568504" cy="363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Todd Olson</a:t>
              </a:r>
            </a:p>
          </p:txBody>
        </p:sp>
        <p:sp>
          <p:nvSpPr>
            <p:cNvPr id="3106" name="TextBox 3105">
              <a:extLst>
                <a:ext uri="{FF2B5EF4-FFF2-40B4-BE49-F238E27FC236}">
                  <a16:creationId xmlns:a16="http://schemas.microsoft.com/office/drawing/2014/main" id="{F051A264-E9D5-C73D-C6D5-72E775391E84}"/>
                </a:ext>
              </a:extLst>
            </p:cNvPr>
            <p:cNvSpPr txBox="1"/>
            <p:nvPr/>
          </p:nvSpPr>
          <p:spPr>
            <a:xfrm>
              <a:off x="1303599" y="5202763"/>
              <a:ext cx="1832733" cy="363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Megan Flanagan</a:t>
              </a:r>
            </a:p>
          </p:txBody>
        </p:sp>
        <p:sp>
          <p:nvSpPr>
            <p:cNvPr id="3107" name="TextBox 3106">
              <a:extLst>
                <a:ext uri="{FF2B5EF4-FFF2-40B4-BE49-F238E27FC236}">
                  <a16:creationId xmlns:a16="http://schemas.microsoft.com/office/drawing/2014/main" id="{0F75FB53-7EFF-D8AA-C108-E173F1BDD200}"/>
                </a:ext>
              </a:extLst>
            </p:cNvPr>
            <p:cNvSpPr txBox="1"/>
            <p:nvPr/>
          </p:nvSpPr>
          <p:spPr>
            <a:xfrm>
              <a:off x="1303599" y="6248862"/>
              <a:ext cx="1832733" cy="363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Rachel Keenan</a:t>
              </a:r>
            </a:p>
          </p:txBody>
        </p:sp>
      </p:grpSp>
      <p:grpSp>
        <p:nvGrpSpPr>
          <p:cNvPr id="3109" name="Group 3108">
            <a:extLst>
              <a:ext uri="{FF2B5EF4-FFF2-40B4-BE49-F238E27FC236}">
                <a16:creationId xmlns:a16="http://schemas.microsoft.com/office/drawing/2014/main" id="{FD418968-5E77-AF21-A97C-A9F154C30471}"/>
              </a:ext>
            </a:extLst>
          </p:cNvPr>
          <p:cNvGrpSpPr/>
          <p:nvPr/>
        </p:nvGrpSpPr>
        <p:grpSpPr>
          <a:xfrm>
            <a:off x="4199221" y="3177438"/>
            <a:ext cx="1899710" cy="2449598"/>
            <a:chOff x="1281815" y="4038600"/>
            <a:chExt cx="1935164" cy="2627493"/>
          </a:xfrm>
        </p:grpSpPr>
        <p:sp>
          <p:nvSpPr>
            <p:cNvPr id="3110" name="TextBox 3109">
              <a:extLst>
                <a:ext uri="{FF2B5EF4-FFF2-40B4-BE49-F238E27FC236}">
                  <a16:creationId xmlns:a16="http://schemas.microsoft.com/office/drawing/2014/main" id="{34890E7F-F926-0885-007B-0FEAC1084BD3}"/>
                </a:ext>
              </a:extLst>
            </p:cNvPr>
            <p:cNvSpPr txBox="1"/>
            <p:nvPr/>
          </p:nvSpPr>
          <p:spPr>
            <a:xfrm>
              <a:off x="1384246" y="4038600"/>
              <a:ext cx="1568504" cy="627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Malika Billingslea</a:t>
              </a:r>
            </a:p>
          </p:txBody>
        </p:sp>
        <p:sp>
          <p:nvSpPr>
            <p:cNvPr id="3111" name="TextBox 3110">
              <a:extLst>
                <a:ext uri="{FF2B5EF4-FFF2-40B4-BE49-F238E27FC236}">
                  <a16:creationId xmlns:a16="http://schemas.microsoft.com/office/drawing/2014/main" id="{54E7C999-BB78-943E-5D1B-8F7FB82C3132}"/>
                </a:ext>
              </a:extLst>
            </p:cNvPr>
            <p:cNvSpPr txBox="1"/>
            <p:nvPr/>
          </p:nvSpPr>
          <p:spPr>
            <a:xfrm>
              <a:off x="1281815" y="5076825"/>
              <a:ext cx="1832733" cy="363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Menaka Mohan</a:t>
              </a:r>
            </a:p>
          </p:txBody>
        </p:sp>
        <p:sp>
          <p:nvSpPr>
            <p:cNvPr id="3112" name="TextBox 3111">
              <a:extLst>
                <a:ext uri="{FF2B5EF4-FFF2-40B4-BE49-F238E27FC236}">
                  <a16:creationId xmlns:a16="http://schemas.microsoft.com/office/drawing/2014/main" id="{451B4184-B15B-F156-6FAB-635449852364}"/>
                </a:ext>
              </a:extLst>
            </p:cNvPr>
            <p:cNvSpPr txBox="1"/>
            <p:nvPr/>
          </p:nvSpPr>
          <p:spPr>
            <a:xfrm>
              <a:off x="1384246" y="6038850"/>
              <a:ext cx="1832733" cy="627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Asnat Ghebremdhin</a:t>
              </a:r>
            </a:p>
          </p:txBody>
        </p:sp>
      </p:grpSp>
      <p:grpSp>
        <p:nvGrpSpPr>
          <p:cNvPr id="3113" name="Group 3112">
            <a:extLst>
              <a:ext uri="{FF2B5EF4-FFF2-40B4-BE49-F238E27FC236}">
                <a16:creationId xmlns:a16="http://schemas.microsoft.com/office/drawing/2014/main" id="{BF80768A-FA52-2488-00B4-A8A256905E48}"/>
              </a:ext>
            </a:extLst>
          </p:cNvPr>
          <p:cNvGrpSpPr/>
          <p:nvPr/>
        </p:nvGrpSpPr>
        <p:grpSpPr>
          <a:xfrm>
            <a:off x="9785921" y="3087027"/>
            <a:ext cx="1856669" cy="2427626"/>
            <a:chOff x="1355342" y="4303076"/>
            <a:chExt cx="1891320" cy="2332887"/>
          </a:xfrm>
        </p:grpSpPr>
        <p:sp>
          <p:nvSpPr>
            <p:cNvPr id="3114" name="TextBox 3113">
              <a:extLst>
                <a:ext uri="{FF2B5EF4-FFF2-40B4-BE49-F238E27FC236}">
                  <a16:creationId xmlns:a16="http://schemas.microsoft.com/office/drawing/2014/main" id="{25327EFF-1FEE-BCBA-D03A-A1D924DF3EE6}"/>
                </a:ext>
              </a:extLst>
            </p:cNvPr>
            <p:cNvSpPr txBox="1"/>
            <p:nvPr/>
          </p:nvSpPr>
          <p:spPr>
            <a:xfrm>
              <a:off x="1413929" y="4303076"/>
              <a:ext cx="1568504" cy="627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Katelyn Taylor</a:t>
              </a:r>
            </a:p>
          </p:txBody>
        </p:sp>
        <p:sp>
          <p:nvSpPr>
            <p:cNvPr id="3115" name="TextBox 3114">
              <a:extLst>
                <a:ext uri="{FF2B5EF4-FFF2-40B4-BE49-F238E27FC236}">
                  <a16:creationId xmlns:a16="http://schemas.microsoft.com/office/drawing/2014/main" id="{DC34E36B-B88C-03C7-07C3-9D10416E5BE4}"/>
                </a:ext>
              </a:extLst>
            </p:cNvPr>
            <p:cNvSpPr txBox="1"/>
            <p:nvPr/>
          </p:nvSpPr>
          <p:spPr>
            <a:xfrm>
              <a:off x="1355342" y="5228463"/>
              <a:ext cx="1832733" cy="363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Matt Paschall</a:t>
              </a:r>
            </a:p>
          </p:txBody>
        </p:sp>
        <p:sp>
          <p:nvSpPr>
            <p:cNvPr id="3116" name="TextBox 3115">
              <a:extLst>
                <a:ext uri="{FF2B5EF4-FFF2-40B4-BE49-F238E27FC236}">
                  <a16:creationId xmlns:a16="http://schemas.microsoft.com/office/drawing/2014/main" id="{FA4D148D-4CFF-3082-FA59-5E7417BE44DD}"/>
                </a:ext>
              </a:extLst>
            </p:cNvPr>
            <p:cNvSpPr txBox="1"/>
            <p:nvPr/>
          </p:nvSpPr>
          <p:spPr>
            <a:xfrm>
              <a:off x="1413929" y="6272823"/>
              <a:ext cx="1832733" cy="363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Michael Hellier</a:t>
              </a:r>
            </a:p>
          </p:txBody>
        </p:sp>
      </p:grpSp>
      <p:sp>
        <p:nvSpPr>
          <p:cNvPr id="3117" name="Oval 3116">
            <a:extLst>
              <a:ext uri="{FF2B5EF4-FFF2-40B4-BE49-F238E27FC236}">
                <a16:creationId xmlns:a16="http://schemas.microsoft.com/office/drawing/2014/main" id="{89CFAAB3-0C5B-A8C4-4125-61278E9AA96E}"/>
              </a:ext>
            </a:extLst>
          </p:cNvPr>
          <p:cNvSpPr/>
          <p:nvPr/>
        </p:nvSpPr>
        <p:spPr>
          <a:xfrm>
            <a:off x="3335909" y="3126758"/>
            <a:ext cx="787700" cy="720875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18" name="Oval 3117">
            <a:extLst>
              <a:ext uri="{FF2B5EF4-FFF2-40B4-BE49-F238E27FC236}">
                <a16:creationId xmlns:a16="http://schemas.microsoft.com/office/drawing/2014/main" id="{976D4C71-DFC4-213D-73E8-538E4C18922C}"/>
              </a:ext>
            </a:extLst>
          </p:cNvPr>
          <p:cNvSpPr/>
          <p:nvPr/>
        </p:nvSpPr>
        <p:spPr>
          <a:xfrm>
            <a:off x="3301395" y="4029057"/>
            <a:ext cx="815239" cy="751901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19" name="Oval 3118">
            <a:extLst>
              <a:ext uri="{FF2B5EF4-FFF2-40B4-BE49-F238E27FC236}">
                <a16:creationId xmlns:a16="http://schemas.microsoft.com/office/drawing/2014/main" id="{D3592236-78B6-D9D5-A325-95CD3C801608}"/>
              </a:ext>
            </a:extLst>
          </p:cNvPr>
          <p:cNvSpPr/>
          <p:nvPr/>
        </p:nvSpPr>
        <p:spPr>
          <a:xfrm>
            <a:off x="3290683" y="5000354"/>
            <a:ext cx="815239" cy="751901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20" name="Oval 3119">
            <a:extLst>
              <a:ext uri="{FF2B5EF4-FFF2-40B4-BE49-F238E27FC236}">
                <a16:creationId xmlns:a16="http://schemas.microsoft.com/office/drawing/2014/main" id="{203DA65E-7A98-F1FE-5D14-4CF27654191D}"/>
              </a:ext>
            </a:extLst>
          </p:cNvPr>
          <p:cNvSpPr/>
          <p:nvPr/>
        </p:nvSpPr>
        <p:spPr>
          <a:xfrm>
            <a:off x="5923557" y="3087027"/>
            <a:ext cx="815239" cy="751901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21" name="Oval 3120">
            <a:extLst>
              <a:ext uri="{FF2B5EF4-FFF2-40B4-BE49-F238E27FC236}">
                <a16:creationId xmlns:a16="http://schemas.microsoft.com/office/drawing/2014/main" id="{96C8A304-24ED-4B9B-60D2-7F09971AB62D}"/>
              </a:ext>
            </a:extLst>
          </p:cNvPr>
          <p:cNvSpPr/>
          <p:nvPr/>
        </p:nvSpPr>
        <p:spPr>
          <a:xfrm>
            <a:off x="8846344" y="5000354"/>
            <a:ext cx="815239" cy="751901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22" name="Oval 3121">
            <a:extLst>
              <a:ext uri="{FF2B5EF4-FFF2-40B4-BE49-F238E27FC236}">
                <a16:creationId xmlns:a16="http://schemas.microsoft.com/office/drawing/2014/main" id="{79E6658B-4C14-39D6-BDDD-1A1D8C12170D}"/>
              </a:ext>
            </a:extLst>
          </p:cNvPr>
          <p:cNvSpPr/>
          <p:nvPr/>
        </p:nvSpPr>
        <p:spPr>
          <a:xfrm>
            <a:off x="8870158" y="3952293"/>
            <a:ext cx="815239" cy="751901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23" name="Oval 3122">
            <a:extLst>
              <a:ext uri="{FF2B5EF4-FFF2-40B4-BE49-F238E27FC236}">
                <a16:creationId xmlns:a16="http://schemas.microsoft.com/office/drawing/2014/main" id="{874D98FD-94FB-D5DC-AD65-4FCE05F95D1E}"/>
              </a:ext>
            </a:extLst>
          </p:cNvPr>
          <p:cNvSpPr/>
          <p:nvPr/>
        </p:nvSpPr>
        <p:spPr>
          <a:xfrm>
            <a:off x="8870158" y="3101559"/>
            <a:ext cx="815239" cy="751901"/>
          </a:xfrm>
          <a:prstGeom prst="ellipse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24" name="Oval 3123">
            <a:extLst>
              <a:ext uri="{FF2B5EF4-FFF2-40B4-BE49-F238E27FC236}">
                <a16:creationId xmlns:a16="http://schemas.microsoft.com/office/drawing/2014/main" id="{D2E48C0B-E637-8A7F-A5A4-61BA65761602}"/>
              </a:ext>
            </a:extLst>
          </p:cNvPr>
          <p:cNvSpPr/>
          <p:nvPr/>
        </p:nvSpPr>
        <p:spPr>
          <a:xfrm>
            <a:off x="5888136" y="4965137"/>
            <a:ext cx="815239" cy="751901"/>
          </a:xfrm>
          <a:prstGeom prst="ellipse">
            <a:avLst/>
          </a:prstGeom>
          <a:blipFill>
            <a:blip r:embed="rId16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25" name="Oval 3124">
            <a:extLst>
              <a:ext uri="{FF2B5EF4-FFF2-40B4-BE49-F238E27FC236}">
                <a16:creationId xmlns:a16="http://schemas.microsoft.com/office/drawing/2014/main" id="{28A7CDE8-5160-B7BC-B476-3E6C38035E7F}"/>
              </a:ext>
            </a:extLst>
          </p:cNvPr>
          <p:cNvSpPr/>
          <p:nvPr/>
        </p:nvSpPr>
        <p:spPr>
          <a:xfrm>
            <a:off x="5888136" y="3999730"/>
            <a:ext cx="815239" cy="751901"/>
          </a:xfrm>
          <a:prstGeom prst="ellipse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D66F30-DD66-6FFD-B1B4-F370AC15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000D-0D79-E646-8BC0-B8888880378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9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8E9817-0C5B-D724-CC04-473271C3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000D-0D79-E646-8BC0-B8888880378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6F19B-16F0-AC51-9F3C-2ED3C6D8BD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5720" y="609601"/>
            <a:ext cx="9991407" cy="721198"/>
          </a:xfrm>
        </p:spPr>
        <p:txBody>
          <a:bodyPr/>
          <a:lstStyle/>
          <a:p>
            <a:r>
              <a:rPr lang="en-US" b="0" dirty="0"/>
              <a:t>What is a </a:t>
            </a:r>
            <a:r>
              <a:rPr lang="en-US" dirty="0"/>
              <a:t>(Housing) Developer?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8EA15-6BE4-114C-EC7A-6566A4949AA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5719" y="1529366"/>
            <a:ext cx="9991407" cy="4226593"/>
          </a:xfrm>
        </p:spPr>
        <p:txBody>
          <a:bodyPr lIns="91440" tIns="45720" rIns="91440" bIns="45720" anchor="t"/>
          <a:lstStyle/>
          <a:p>
            <a:pPr marL="514350" lvl="1" indent="0">
              <a:buNone/>
            </a:pPr>
            <a:r>
              <a:rPr lang="en-US" sz="2400" b="1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Housing developers are:</a:t>
            </a:r>
          </a:p>
          <a:p>
            <a:pPr marL="1028700" lvl="1" indent="-514350">
              <a:buFont typeface="+mj-lt"/>
              <a:buAutoNum type="romanUcPeriod"/>
            </a:pPr>
            <a:r>
              <a:rPr lang="en-US" sz="1600" b="0" i="0" dirty="0">
                <a:solidFill>
                  <a:srgbClr val="444444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Entrepreneurs who oversee the development and redevelopment of properties. </a:t>
            </a:r>
          </a:p>
          <a:p>
            <a:pPr marL="971550" lvl="1" indent="-457200">
              <a:buAutoNum type="romanUcPeriod"/>
            </a:pPr>
            <a:r>
              <a:rPr lang="en-US" sz="1600" b="0" i="0" dirty="0">
                <a:solidFill>
                  <a:srgbClr val="444444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They plan and control projects from start to finish, from purchasing land to building the property.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1600" b="0" i="0" dirty="0">
                <a:solidFill>
                  <a:srgbClr val="444444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Purchase property with the desire to renovate and/or rent it out as units of housing.</a:t>
            </a:r>
          </a:p>
          <a:p>
            <a:pPr marL="1371600" lvl="2" indent="-457200">
              <a:buAutoNum type="alphaLcParenR"/>
            </a:pPr>
            <a:r>
              <a:rPr lang="en-US" sz="1600" dirty="0">
                <a:solidFill>
                  <a:srgbClr val="4444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Have many points of entry</a:t>
            </a:r>
            <a:endParaRPr lang="en-US" sz="1600" b="0" i="0" dirty="0">
              <a:solidFill>
                <a:srgbClr val="444444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7155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romanU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You</a:t>
            </a:r>
          </a:p>
          <a:p>
            <a:pPr marL="914400" lvl="2" indent="0">
              <a:buNone/>
            </a:pPr>
            <a:endParaRPr lang="en-US" sz="1600" b="0" i="0" dirty="0">
              <a:solidFill>
                <a:srgbClr val="444444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24364-22B7-1AAF-60C1-F7422034CE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85ED84-62B8-EDFE-58A7-05BC4CEBC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140" y="3859494"/>
            <a:ext cx="2362200" cy="181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1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160D1A-CB5E-EDFE-9F8F-D0C404A7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000D-0D79-E646-8BC0-B8888880378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0BBFF-FB45-AA35-83C2-7FDCCFF6F4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0" dirty="0"/>
              <a:t>What is a </a:t>
            </a:r>
            <a:r>
              <a:rPr lang="en-US" dirty="0"/>
              <a:t>Solicitation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CEF5F-2DE1-5395-64BB-1DE04756C3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40541" y="1588551"/>
            <a:ext cx="9991407" cy="4480559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Solicitation is: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Funding opportunity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They are documents that make the government's requirements clear so that businesses/ individuals or entities can submit competitive applications. </a:t>
            </a:r>
          </a:p>
          <a:p>
            <a:pPr marL="457200" indent="-457200">
              <a:buAutoNum type="arabicPeriod"/>
            </a:pPr>
            <a:r>
              <a:rPr lang="en-US" sz="16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Municipalities generally acquires goods and services through this cost-effective, competitive and fair process accessible to all businesses. </a:t>
            </a:r>
          </a:p>
          <a:p>
            <a:pPr marL="0" indent="0">
              <a:buNone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Synonyms 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Request for Proposals (RFPs)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Request for Quotes (RFQ)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Notice of Funding Opportunities (NOFO)</a:t>
            </a:r>
          </a:p>
          <a:p>
            <a:pPr marL="0" indent="0">
              <a:buNone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1E4F21-C0F3-D8E4-0C15-4C9E20762B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1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160D1A-CB5E-EDFE-9F8F-D0C404A7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000D-0D79-E646-8BC0-B8888880378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0BBFF-FB45-AA35-83C2-7FDCCFF6F4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0" dirty="0"/>
              <a:t>What is a </a:t>
            </a:r>
            <a:r>
              <a:rPr lang="en-US" dirty="0"/>
              <a:t>Solicitation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CEF5F-2DE1-5395-64BB-1DE04756C3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40541" y="1588551"/>
            <a:ext cx="9991407" cy="4480559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cs typeface="Arial"/>
              </a:rPr>
              <a:t>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In an effort to create affordable housing options for our constituents Ramsey County offers a competitive application process where developers are invited to apply for a duration of time using specific funding sources and guidelines to assist in the application process</a:t>
            </a:r>
          </a:p>
          <a:p>
            <a:pPr marL="0" indent="0">
              <a:buNone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Online application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Usually, 4 weeks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Available funding will have a variety of guidelines that applicants should be aware of. Could include a specific funding source or multiple funding sources. 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Geographic location limitations 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1E4F21-C0F3-D8E4-0C15-4C9E20762B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9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6F7918-8F34-C963-59FD-876038034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anchor="t"/>
          <a:lstStyle/>
          <a:p>
            <a:r>
              <a:rPr lang="en-US" dirty="0"/>
              <a:t>Emerging and Diverse Developers </a:t>
            </a:r>
          </a:p>
          <a:p>
            <a:r>
              <a:rPr lang="en-US" dirty="0"/>
              <a:t>(EDD) Program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022AB-13DC-DD1B-6923-8744EBB8F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000D-0D79-E646-8BC0-B8888880378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8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F3D8D6-5FE1-2AFF-55F3-5436CDCA2F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One Program-Two Parts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6944D6-4F84-75CE-C6E6-C7D390AE0C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Technical Assistance services are available to all eligible developers (while space exists) applying to all future Ramsey County Solicitations. The EDD Solicitation is exclusive to emerging developers.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4B61D-AADB-8CE8-FD0C-E1E6A7ED5B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F23399-4C08-F2D7-5A8A-A50BF66C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000D-0D79-E646-8BC0-B88888803783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0302662-16A0-E022-5E28-4C874BB0DC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747554"/>
              </p:ext>
            </p:extLst>
          </p:nvPr>
        </p:nvGraphicFramePr>
        <p:xfrm>
          <a:off x="1271552" y="1761893"/>
          <a:ext cx="5592024" cy="3339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134815" y="2018371"/>
            <a:ext cx="3248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Other Ramsey County Funding Opportunities</a:t>
            </a:r>
          </a:p>
          <a:p>
            <a:pPr lvl="0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Critical Corridors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Site Assessment Grant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Spring 2024 Housing Development Solicitation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9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E7D04C-82BE-7A63-B1BF-C1CD980DFCE5}"/>
              </a:ext>
            </a:extLst>
          </p:cNvPr>
          <p:cNvSpPr txBox="1">
            <a:spLocks/>
          </p:cNvSpPr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EDD Program: Technical Assistance</a:t>
            </a:r>
          </a:p>
        </p:txBody>
      </p:sp>
      <p:pic>
        <p:nvPicPr>
          <p:cNvPr id="10" name="Picture 4">
            <a:hlinkClick r:id="rId3"/>
            <a:extLst>
              <a:ext uri="{FF2B5EF4-FFF2-40B4-BE49-F238E27FC236}">
                <a16:creationId xmlns:a16="http://schemas.microsoft.com/office/drawing/2014/main" id="{6D126E96-D151-6F95-28A1-9766A6DDE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4483"/>
          <a:stretch/>
        </p:blipFill>
        <p:spPr bwMode="auto">
          <a:xfrm>
            <a:off x="1693662" y="1675227"/>
            <a:ext cx="8804675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88CCB8B-453E-2C34-532C-851C6624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9A2A000D-0D79-E646-8BC0-B88888803783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defTabSz="914400">
                <a:spcAft>
                  <a:spcPts val="600"/>
                </a:spcAft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18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542378"/>
      </a:accent2>
      <a:accent3>
        <a:srgbClr val="A5A5A5"/>
      </a:accent3>
      <a:accent4>
        <a:srgbClr val="FFC000"/>
      </a:accent4>
      <a:accent5>
        <a:srgbClr val="538135"/>
      </a:accent5>
      <a:accent6>
        <a:srgbClr val="70AD47"/>
      </a:accent6>
      <a:hlink>
        <a:srgbClr val="0563C1"/>
      </a:hlink>
      <a:folHlink>
        <a:srgbClr val="954F72"/>
      </a:folHlink>
    </a:clrScheme>
    <a:fontScheme name="Hea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7" id="{9EE1D768-E4B1-4512-AD83-FC75E009C71E}" vid="{DB3A8130-912F-4930-AB1A-5989BF2661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7C451C8472694CB6F4E2CE747844BE" ma:contentTypeVersion="16" ma:contentTypeDescription="Create a new document." ma:contentTypeScope="" ma:versionID="06a4cacd34428a89e537f878402bcf97">
  <xsd:schema xmlns:xsd="http://www.w3.org/2001/XMLSchema" xmlns:xs="http://www.w3.org/2001/XMLSchema" xmlns:p="http://schemas.microsoft.com/office/2006/metadata/properties" xmlns:ns1="http://schemas.microsoft.com/sharepoint/v3" xmlns:ns2="2c98fdfe-6532-4784-a0ab-68450e98af93" xmlns:ns3="facd8d75-eb0b-4101-b4c1-d29d2dc55442" targetNamespace="http://schemas.microsoft.com/office/2006/metadata/properties" ma:root="true" ma:fieldsID="d1a448cd336e975ade4e4f7ae5c2a94c" ns1:_="" ns2:_="" ns3:_="">
    <xsd:import namespace="http://schemas.microsoft.com/sharepoint/v3"/>
    <xsd:import namespace="2c98fdfe-6532-4784-a0ab-68450e98af93"/>
    <xsd:import namespace="facd8d75-eb0b-4101-b4c1-d29d2dc55442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8fdfe-6532-4784-a0ab-68450e98af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dd81084-395a-48cf-9cc5-bb190c2506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d8d75-eb0b-4101-b4c1-d29d2dc5544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8f61cea-b826-4c17-bef9-111aec29ca1d}" ma:internalName="TaxCatchAll" ma:showField="CatchAllData" ma:web="facd8d75-eb0b-4101-b4c1-d29d2dc554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facd8d75-eb0b-4101-b4c1-d29d2dc55442" xsi:nil="true"/>
    <lcf76f155ced4ddcb4097134ff3c332f xmlns="2c98fdfe-6532-4784-a0ab-68450e98af9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2DB043-AF41-47A8-876F-8C47AA744506}">
  <ds:schemaRefs>
    <ds:schemaRef ds:uri="2c98fdfe-6532-4784-a0ab-68450e98af93"/>
    <ds:schemaRef ds:uri="facd8d75-eb0b-4101-b4c1-d29d2dc554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5AA8132-C7E5-465F-B1B8-6ED8224FB45F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2c98fdfe-6532-4784-a0ab-68450e98af9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acd8d75-eb0b-4101-b4c1-d29d2dc55442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629B2FE-503B-4636-B402-9463C2405F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RC_General-PowerPoint_Template_2017_Widescreen</Template>
  <TotalTime>19030</TotalTime>
  <Words>1406</Words>
  <Application>Microsoft Office PowerPoint</Application>
  <PresentationFormat>Widescreen</PresentationFormat>
  <Paragraphs>268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mod&amp;co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Watters</dc:creator>
  <cp:lastModifiedBy>Gomez, Jerica</cp:lastModifiedBy>
  <cp:revision>7</cp:revision>
  <dcterms:created xsi:type="dcterms:W3CDTF">2018-02-21T17:03:36Z</dcterms:created>
  <dcterms:modified xsi:type="dcterms:W3CDTF">2023-08-30T13:32:04Z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0x010100FD7C451C8472694CB6F4E2CE747844BE</vt:lpwstr>
  </property>
  <property fmtid="{D5CDD505-2E9C-101B-9397-08002B2CF9AE}" pid="3" name="MediaServiceImageTags">
    <vt:lpwstr/>
  </property>
</Properties>
</file>