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8"/>
  </p:notesMasterIdLst>
  <p:sldIdLst>
    <p:sldId id="265" r:id="rId5"/>
    <p:sldId id="444" r:id="rId6"/>
    <p:sldId id="1650760869" r:id="rId7"/>
    <p:sldId id="1650760870" r:id="rId8"/>
    <p:sldId id="1650760871" r:id="rId9"/>
    <p:sldId id="468" r:id="rId10"/>
    <p:sldId id="1650760706" r:id="rId11"/>
    <p:sldId id="1650760698" r:id="rId12"/>
    <p:sldId id="1650760700" r:id="rId13"/>
    <p:sldId id="1650760713" r:id="rId14"/>
    <p:sldId id="1650760797" r:id="rId15"/>
    <p:sldId id="1650760826" r:id="rId16"/>
    <p:sldId id="334" r:id="rId17"/>
    <p:sldId id="268" r:id="rId18"/>
    <p:sldId id="1650760830" r:id="rId19"/>
    <p:sldId id="1650760843" r:id="rId20"/>
    <p:sldId id="1650760866" r:id="rId21"/>
    <p:sldId id="1650760862" r:id="rId22"/>
    <p:sldId id="1650760844" r:id="rId23"/>
    <p:sldId id="1650760858" r:id="rId24"/>
    <p:sldId id="1650760859" r:id="rId25"/>
    <p:sldId id="1650760867" r:id="rId26"/>
    <p:sldId id="1650760868" r:id="rId27"/>
    <p:sldId id="1650760831" r:id="rId28"/>
    <p:sldId id="1650760832" r:id="rId29"/>
    <p:sldId id="1650760833" r:id="rId30"/>
    <p:sldId id="1650760834" r:id="rId31"/>
    <p:sldId id="1650760865" r:id="rId32"/>
    <p:sldId id="1650760837" r:id="rId33"/>
    <p:sldId id="1650760836" r:id="rId34"/>
    <p:sldId id="1650760835" r:id="rId35"/>
    <p:sldId id="1650760840" r:id="rId36"/>
    <p:sldId id="1650760841" r:id="rId37"/>
    <p:sldId id="1650760842" r:id="rId38"/>
    <p:sldId id="1650760838" r:id="rId39"/>
    <p:sldId id="1650760860" r:id="rId40"/>
    <p:sldId id="1650760861" r:id="rId41"/>
    <p:sldId id="272" r:id="rId42"/>
    <p:sldId id="1650760845" r:id="rId43"/>
    <p:sldId id="1650760846" r:id="rId44"/>
    <p:sldId id="1650760847" r:id="rId45"/>
    <p:sldId id="1650760848" r:id="rId46"/>
    <p:sldId id="1650760849" r:id="rId47"/>
    <p:sldId id="1650760850" r:id="rId48"/>
    <p:sldId id="1650760851" r:id="rId49"/>
    <p:sldId id="1650760852" r:id="rId50"/>
    <p:sldId id="1650760853" r:id="rId51"/>
    <p:sldId id="1650760854" r:id="rId52"/>
    <p:sldId id="1650760855" r:id="rId53"/>
    <p:sldId id="1650760839" r:id="rId54"/>
    <p:sldId id="1650760856" r:id="rId55"/>
    <p:sldId id="1650760857" r:id="rId56"/>
    <p:sldId id="165076086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09F90-F093-4F6F-97D4-1825091D785F}" v="1" dt="2023-06-01T12:22:40.690"/>
    <p1510:client id="{27724131-5779-4E76-8AB1-41D2535640D7}" v="309" dt="2023-06-01T12:35:45.246"/>
    <p1510:client id="{4DA7F973-7F3D-4E04-9BD9-FF7780A2EB17}" v="186" dt="2023-05-31T19:25:49.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enaar, Rachael" userId="015fff73-f90d-458f-a746-542cd47d30bf" providerId="ADAL" clId="{27724131-5779-4E76-8AB1-41D2535640D7}"/>
    <pc:docChg chg="custSel addSld delSld modSld sldOrd">
      <pc:chgData name="Molenaar, Rachael" userId="015fff73-f90d-458f-a746-542cd47d30bf" providerId="ADAL" clId="{27724131-5779-4E76-8AB1-41D2535640D7}" dt="2023-06-01T12:35:45.246" v="2205" actId="1076"/>
      <pc:docMkLst>
        <pc:docMk/>
      </pc:docMkLst>
      <pc:sldChg chg="modSp mod">
        <pc:chgData name="Molenaar, Rachael" userId="015fff73-f90d-458f-a746-542cd47d30bf" providerId="ADAL" clId="{27724131-5779-4E76-8AB1-41D2535640D7}" dt="2023-05-31T19:36:45.146" v="1803" actId="20577"/>
        <pc:sldMkLst>
          <pc:docMk/>
          <pc:sldMk cId="0" sldId="444"/>
        </pc:sldMkLst>
        <pc:spChg chg="mod">
          <ac:chgData name="Molenaar, Rachael" userId="015fff73-f90d-458f-a746-542cd47d30bf" providerId="ADAL" clId="{27724131-5779-4E76-8AB1-41D2535640D7}" dt="2023-05-31T19:36:45.146" v="1803" actId="20577"/>
          <ac:spMkLst>
            <pc:docMk/>
            <pc:sldMk cId="0" sldId="444"/>
            <ac:spMk id="14339" creationId="{197BA5B1-CB36-53A9-489D-3687454DB6E9}"/>
          </ac:spMkLst>
        </pc:spChg>
      </pc:sldChg>
      <pc:sldChg chg="del">
        <pc:chgData name="Molenaar, Rachael" userId="015fff73-f90d-458f-a746-542cd47d30bf" providerId="ADAL" clId="{27724131-5779-4E76-8AB1-41D2535640D7}" dt="2023-05-31T19:33:55.218" v="1724" actId="2696"/>
        <pc:sldMkLst>
          <pc:docMk/>
          <pc:sldMk cId="0" sldId="465"/>
        </pc:sldMkLst>
      </pc:sldChg>
      <pc:sldChg chg="modSp mod">
        <pc:chgData name="Molenaar, Rachael" userId="015fff73-f90d-458f-a746-542cd47d30bf" providerId="ADAL" clId="{27724131-5779-4E76-8AB1-41D2535640D7}" dt="2023-05-31T16:24:42.843" v="1606" actId="20577"/>
        <pc:sldMkLst>
          <pc:docMk/>
          <pc:sldMk cId="0" sldId="468"/>
        </pc:sldMkLst>
        <pc:spChg chg="mod">
          <ac:chgData name="Molenaar, Rachael" userId="015fff73-f90d-458f-a746-542cd47d30bf" providerId="ADAL" clId="{27724131-5779-4E76-8AB1-41D2535640D7}" dt="2023-05-31T16:24:42.843" v="1606" actId="20577"/>
          <ac:spMkLst>
            <pc:docMk/>
            <pc:sldMk cId="0" sldId="468"/>
            <ac:spMk id="2" creationId="{7F573E02-F876-7FF7-33C5-1BD5EBA93727}"/>
          </ac:spMkLst>
        </pc:spChg>
      </pc:sldChg>
      <pc:sldChg chg="modNotesTx">
        <pc:chgData name="Molenaar, Rachael" userId="015fff73-f90d-458f-a746-542cd47d30bf" providerId="ADAL" clId="{27724131-5779-4E76-8AB1-41D2535640D7}" dt="2023-05-30T15:51:13.550" v="1076" actId="20577"/>
        <pc:sldMkLst>
          <pc:docMk/>
          <pc:sldMk cId="0" sldId="1650760698"/>
        </pc:sldMkLst>
      </pc:sldChg>
      <pc:sldChg chg="modNotesTx">
        <pc:chgData name="Molenaar, Rachael" userId="015fff73-f90d-458f-a746-542cd47d30bf" providerId="ADAL" clId="{27724131-5779-4E76-8AB1-41D2535640D7}" dt="2023-05-30T15:51:17.222" v="1080" actId="20577"/>
        <pc:sldMkLst>
          <pc:docMk/>
          <pc:sldMk cId="0" sldId="1650760700"/>
        </pc:sldMkLst>
      </pc:sldChg>
      <pc:sldChg chg="modNotesTx">
        <pc:chgData name="Molenaar, Rachael" userId="015fff73-f90d-458f-a746-542cd47d30bf" providerId="ADAL" clId="{27724131-5779-4E76-8AB1-41D2535640D7}" dt="2023-05-30T15:51:08.295" v="1066" actId="20577"/>
        <pc:sldMkLst>
          <pc:docMk/>
          <pc:sldMk cId="0" sldId="1650760706"/>
        </pc:sldMkLst>
      </pc:sldChg>
      <pc:sldChg chg="modNotesTx">
        <pc:chgData name="Molenaar, Rachael" userId="015fff73-f90d-458f-a746-542cd47d30bf" providerId="ADAL" clId="{27724131-5779-4E76-8AB1-41D2535640D7}" dt="2023-05-30T15:51:20.579" v="1084" actId="20577"/>
        <pc:sldMkLst>
          <pc:docMk/>
          <pc:sldMk cId="0" sldId="1650760713"/>
        </pc:sldMkLst>
      </pc:sldChg>
      <pc:sldChg chg="modNotesTx">
        <pc:chgData name="Molenaar, Rachael" userId="015fff73-f90d-458f-a746-542cd47d30bf" providerId="ADAL" clId="{27724131-5779-4E76-8AB1-41D2535640D7}" dt="2023-05-30T15:48:13.741" v="876" actId="20577"/>
        <pc:sldMkLst>
          <pc:docMk/>
          <pc:sldMk cId="3414382836" sldId="1650760832"/>
        </pc:sldMkLst>
      </pc:sldChg>
      <pc:sldChg chg="modSp mod modNotesTx">
        <pc:chgData name="Molenaar, Rachael" userId="015fff73-f90d-458f-a746-542cd47d30bf" providerId="ADAL" clId="{27724131-5779-4E76-8AB1-41D2535640D7}" dt="2023-05-30T15:48:18.991" v="883" actId="20577"/>
        <pc:sldMkLst>
          <pc:docMk/>
          <pc:sldMk cId="2529155306" sldId="1650760833"/>
        </pc:sldMkLst>
        <pc:spChg chg="mod">
          <ac:chgData name="Molenaar, Rachael" userId="015fff73-f90d-458f-a746-542cd47d30bf" providerId="ADAL" clId="{27724131-5779-4E76-8AB1-41D2535640D7}" dt="2023-05-30T15:46:18.066" v="810" actId="20577"/>
          <ac:spMkLst>
            <pc:docMk/>
            <pc:sldMk cId="2529155306" sldId="1650760833"/>
            <ac:spMk id="4" creationId="{84C84A8E-D2EA-6696-136F-AA8CB9F62740}"/>
          </ac:spMkLst>
        </pc:spChg>
      </pc:sldChg>
      <pc:sldChg chg="modNotesTx">
        <pc:chgData name="Molenaar, Rachael" userId="015fff73-f90d-458f-a746-542cd47d30bf" providerId="ADAL" clId="{27724131-5779-4E76-8AB1-41D2535640D7}" dt="2023-05-30T15:48:24.250" v="890" actId="20577"/>
        <pc:sldMkLst>
          <pc:docMk/>
          <pc:sldMk cId="1344589067" sldId="1650760834"/>
        </pc:sldMkLst>
      </pc:sldChg>
      <pc:sldChg chg="modNotesTx">
        <pc:chgData name="Molenaar, Rachael" userId="015fff73-f90d-458f-a746-542cd47d30bf" providerId="ADAL" clId="{27724131-5779-4E76-8AB1-41D2535640D7}" dt="2023-05-30T15:49:03.788" v="923" actId="20577"/>
        <pc:sldMkLst>
          <pc:docMk/>
          <pc:sldMk cId="1432580492" sldId="1650760835"/>
        </pc:sldMkLst>
      </pc:sldChg>
      <pc:sldChg chg="modSp mod ord modNotesTx">
        <pc:chgData name="Molenaar, Rachael" userId="015fff73-f90d-458f-a746-542cd47d30bf" providerId="ADAL" clId="{27724131-5779-4E76-8AB1-41D2535640D7}" dt="2023-05-30T15:49:00.204" v="916" actId="20577"/>
        <pc:sldMkLst>
          <pc:docMk/>
          <pc:sldMk cId="3260995594" sldId="1650760837"/>
        </pc:sldMkLst>
        <pc:spChg chg="mod">
          <ac:chgData name="Molenaar, Rachael" userId="015fff73-f90d-458f-a746-542cd47d30bf" providerId="ADAL" clId="{27724131-5779-4E76-8AB1-41D2535640D7}" dt="2023-05-30T15:47:28.195" v="833" actId="5793"/>
          <ac:spMkLst>
            <pc:docMk/>
            <pc:sldMk cId="3260995594" sldId="1650760837"/>
            <ac:spMk id="4" creationId="{42118CBE-8224-0632-03F3-D5010BF269D7}"/>
          </ac:spMkLst>
        </pc:spChg>
      </pc:sldChg>
      <pc:sldChg chg="modNotesTx">
        <pc:chgData name="Molenaar, Rachael" userId="015fff73-f90d-458f-a746-542cd47d30bf" providerId="ADAL" clId="{27724131-5779-4E76-8AB1-41D2535640D7}" dt="2023-05-30T15:49:10.903" v="940" actId="20577"/>
        <pc:sldMkLst>
          <pc:docMk/>
          <pc:sldMk cId="3981425171" sldId="1650760841"/>
        </pc:sldMkLst>
      </pc:sldChg>
      <pc:sldChg chg="modSp mod modNotesTx">
        <pc:chgData name="Molenaar, Rachael" userId="015fff73-f90d-458f-a746-542cd47d30bf" providerId="ADAL" clId="{27724131-5779-4E76-8AB1-41D2535640D7}" dt="2023-05-30T15:49:14.458" v="947" actId="20577"/>
        <pc:sldMkLst>
          <pc:docMk/>
          <pc:sldMk cId="3229954987" sldId="1650760842"/>
        </pc:sldMkLst>
        <pc:spChg chg="mod">
          <ac:chgData name="Molenaar, Rachael" userId="015fff73-f90d-458f-a746-542cd47d30bf" providerId="ADAL" clId="{27724131-5779-4E76-8AB1-41D2535640D7}" dt="2023-05-18T19:05:32.267" v="325" actId="20577"/>
          <ac:spMkLst>
            <pc:docMk/>
            <pc:sldMk cId="3229954987" sldId="1650760842"/>
            <ac:spMk id="4" creationId="{BB08349E-BDE2-4B90-E5B6-A22F690EBE89}"/>
          </ac:spMkLst>
        </pc:spChg>
      </pc:sldChg>
      <pc:sldChg chg="modSp mod modNotesTx">
        <pc:chgData name="Molenaar, Rachael" userId="015fff73-f90d-458f-a746-542cd47d30bf" providerId="ADAL" clId="{27724131-5779-4E76-8AB1-41D2535640D7}" dt="2023-05-30T15:47:56.636" v="840" actId="20577"/>
        <pc:sldMkLst>
          <pc:docMk/>
          <pc:sldMk cId="1455645992" sldId="1650760844"/>
        </pc:sldMkLst>
        <pc:spChg chg="mod">
          <ac:chgData name="Molenaar, Rachael" userId="015fff73-f90d-458f-a746-542cd47d30bf" providerId="ADAL" clId="{27724131-5779-4E76-8AB1-41D2535640D7}" dt="2023-05-18T19:04:28.491" v="319" actId="313"/>
          <ac:spMkLst>
            <pc:docMk/>
            <pc:sldMk cId="1455645992" sldId="1650760844"/>
            <ac:spMk id="4" creationId="{ECCF319F-2F95-1483-EA84-A6604ED4F4A5}"/>
          </ac:spMkLst>
        </pc:spChg>
      </pc:sldChg>
      <pc:sldChg chg="modNotesTx">
        <pc:chgData name="Molenaar, Rachael" userId="015fff73-f90d-458f-a746-542cd47d30bf" providerId="ADAL" clId="{27724131-5779-4E76-8AB1-41D2535640D7}" dt="2023-05-30T15:49:50.934" v="988" actId="20577"/>
        <pc:sldMkLst>
          <pc:docMk/>
          <pc:sldMk cId="1805461508" sldId="1650760845"/>
        </pc:sldMkLst>
      </pc:sldChg>
      <pc:sldChg chg="modNotesTx">
        <pc:chgData name="Molenaar, Rachael" userId="015fff73-f90d-458f-a746-542cd47d30bf" providerId="ADAL" clId="{27724131-5779-4E76-8AB1-41D2535640D7}" dt="2023-05-30T15:49:55.240" v="993" actId="20577"/>
        <pc:sldMkLst>
          <pc:docMk/>
          <pc:sldMk cId="3173051382" sldId="1650760846"/>
        </pc:sldMkLst>
      </pc:sldChg>
      <pc:sldChg chg="modNotesTx">
        <pc:chgData name="Molenaar, Rachael" userId="015fff73-f90d-458f-a746-542cd47d30bf" providerId="ADAL" clId="{27724131-5779-4E76-8AB1-41D2535640D7}" dt="2023-05-30T15:50:01.606" v="1004" actId="20577"/>
        <pc:sldMkLst>
          <pc:docMk/>
          <pc:sldMk cId="4118791172" sldId="1650760847"/>
        </pc:sldMkLst>
      </pc:sldChg>
      <pc:sldChg chg="modNotesTx">
        <pc:chgData name="Molenaar, Rachael" userId="015fff73-f90d-458f-a746-542cd47d30bf" providerId="ADAL" clId="{27724131-5779-4E76-8AB1-41D2535640D7}" dt="2023-05-30T15:50:05.889" v="1009" actId="20577"/>
        <pc:sldMkLst>
          <pc:docMk/>
          <pc:sldMk cId="10679896" sldId="1650760848"/>
        </pc:sldMkLst>
      </pc:sldChg>
      <pc:sldChg chg="modNotesTx">
        <pc:chgData name="Molenaar, Rachael" userId="015fff73-f90d-458f-a746-542cd47d30bf" providerId="ADAL" clId="{27724131-5779-4E76-8AB1-41D2535640D7}" dt="2023-05-30T15:50:10.049" v="1014" actId="20577"/>
        <pc:sldMkLst>
          <pc:docMk/>
          <pc:sldMk cId="496609408" sldId="1650760849"/>
        </pc:sldMkLst>
      </pc:sldChg>
      <pc:sldChg chg="modNotesTx">
        <pc:chgData name="Molenaar, Rachael" userId="015fff73-f90d-458f-a746-542cd47d30bf" providerId="ADAL" clId="{27724131-5779-4E76-8AB1-41D2535640D7}" dt="2023-05-30T15:50:16.999" v="1019" actId="20577"/>
        <pc:sldMkLst>
          <pc:docMk/>
          <pc:sldMk cId="2192000938" sldId="1650760851"/>
        </pc:sldMkLst>
      </pc:sldChg>
      <pc:sldChg chg="modNotesTx">
        <pc:chgData name="Molenaar, Rachael" userId="015fff73-f90d-458f-a746-542cd47d30bf" providerId="ADAL" clId="{27724131-5779-4E76-8AB1-41D2535640D7}" dt="2023-05-30T15:50:21.281" v="1024" actId="20577"/>
        <pc:sldMkLst>
          <pc:docMk/>
          <pc:sldMk cId="3222896071" sldId="1650760852"/>
        </pc:sldMkLst>
      </pc:sldChg>
      <pc:sldChg chg="modNotesTx">
        <pc:chgData name="Molenaar, Rachael" userId="015fff73-f90d-458f-a746-542cd47d30bf" providerId="ADAL" clId="{27724131-5779-4E76-8AB1-41D2535640D7}" dt="2023-05-30T15:50:29.084" v="1029" actId="20577"/>
        <pc:sldMkLst>
          <pc:docMk/>
          <pc:sldMk cId="659268983" sldId="1650760853"/>
        </pc:sldMkLst>
      </pc:sldChg>
      <pc:sldChg chg="modNotesTx">
        <pc:chgData name="Molenaar, Rachael" userId="015fff73-f90d-458f-a746-542cd47d30bf" providerId="ADAL" clId="{27724131-5779-4E76-8AB1-41D2535640D7}" dt="2023-05-30T15:50:34.245" v="1040" actId="20577"/>
        <pc:sldMkLst>
          <pc:docMk/>
          <pc:sldMk cId="2131007603" sldId="1650760854"/>
        </pc:sldMkLst>
      </pc:sldChg>
      <pc:sldChg chg="modNotesTx">
        <pc:chgData name="Molenaar, Rachael" userId="015fff73-f90d-458f-a746-542cd47d30bf" providerId="ADAL" clId="{27724131-5779-4E76-8AB1-41D2535640D7}" dt="2023-05-30T15:50:38.818" v="1045" actId="20577"/>
        <pc:sldMkLst>
          <pc:docMk/>
          <pc:sldMk cId="1740374441" sldId="1650760855"/>
        </pc:sldMkLst>
      </pc:sldChg>
      <pc:sldChg chg="modNotesTx">
        <pc:chgData name="Molenaar, Rachael" userId="015fff73-f90d-458f-a746-542cd47d30bf" providerId="ADAL" clId="{27724131-5779-4E76-8AB1-41D2535640D7}" dt="2023-05-30T15:50:45.380" v="1050" actId="20577"/>
        <pc:sldMkLst>
          <pc:docMk/>
          <pc:sldMk cId="900820662" sldId="1650760856"/>
        </pc:sldMkLst>
      </pc:sldChg>
      <pc:sldChg chg="modNotesTx">
        <pc:chgData name="Molenaar, Rachael" userId="015fff73-f90d-458f-a746-542cd47d30bf" providerId="ADAL" clId="{27724131-5779-4E76-8AB1-41D2535640D7}" dt="2023-05-30T15:50:49.095" v="1055" actId="20577"/>
        <pc:sldMkLst>
          <pc:docMk/>
          <pc:sldMk cId="3113600364" sldId="1650760857"/>
        </pc:sldMkLst>
      </pc:sldChg>
      <pc:sldChg chg="addSp modSp new mod modNotesTx">
        <pc:chgData name="Molenaar, Rachael" userId="015fff73-f90d-458f-a746-542cd47d30bf" providerId="ADAL" clId="{27724131-5779-4E76-8AB1-41D2535640D7}" dt="2023-05-30T15:48:01.491" v="849" actId="20577"/>
        <pc:sldMkLst>
          <pc:docMk/>
          <pc:sldMk cId="1488776544" sldId="1650760858"/>
        </pc:sldMkLst>
        <pc:spChg chg="mod">
          <ac:chgData name="Molenaar, Rachael" userId="015fff73-f90d-458f-a746-542cd47d30bf" providerId="ADAL" clId="{27724131-5779-4E76-8AB1-41D2535640D7}" dt="2023-05-18T16:57:27.289" v="141" actId="20577"/>
          <ac:spMkLst>
            <pc:docMk/>
            <pc:sldMk cId="1488776544" sldId="1650760858"/>
            <ac:spMk id="3" creationId="{5DF7D7E7-6C08-BD70-6CA3-1984F17A9015}"/>
          </ac:spMkLst>
        </pc:spChg>
        <pc:spChg chg="mod">
          <ac:chgData name="Molenaar, Rachael" userId="015fff73-f90d-458f-a746-542cd47d30bf" providerId="ADAL" clId="{27724131-5779-4E76-8AB1-41D2535640D7}" dt="2023-05-18T16:57:42.532" v="142" actId="14100"/>
          <ac:spMkLst>
            <pc:docMk/>
            <pc:sldMk cId="1488776544" sldId="1650760858"/>
            <ac:spMk id="4" creationId="{9905B98A-EA02-6C9E-CE9B-38B3A52DDF27}"/>
          </ac:spMkLst>
        </pc:spChg>
        <pc:picChg chg="add mod modCrop">
          <ac:chgData name="Molenaar, Rachael" userId="015fff73-f90d-458f-a746-542cd47d30bf" providerId="ADAL" clId="{27724131-5779-4E76-8AB1-41D2535640D7}" dt="2023-05-18T16:58:20.603" v="147" actId="1076"/>
          <ac:picMkLst>
            <pc:docMk/>
            <pc:sldMk cId="1488776544" sldId="1650760858"/>
            <ac:picMk id="7" creationId="{60858150-7920-246F-6607-7CA3A3E9AD0B}"/>
          </ac:picMkLst>
        </pc:picChg>
      </pc:sldChg>
      <pc:sldChg chg="addSp modSp new mod modNotesTx">
        <pc:chgData name="Molenaar, Rachael" userId="015fff73-f90d-458f-a746-542cd47d30bf" providerId="ADAL" clId="{27724131-5779-4E76-8AB1-41D2535640D7}" dt="2023-05-30T15:48:04.418" v="856" actId="20577"/>
        <pc:sldMkLst>
          <pc:docMk/>
          <pc:sldMk cId="886329822" sldId="1650760859"/>
        </pc:sldMkLst>
        <pc:spChg chg="mod">
          <ac:chgData name="Molenaar, Rachael" userId="015fff73-f90d-458f-a746-542cd47d30bf" providerId="ADAL" clId="{27724131-5779-4E76-8AB1-41D2535640D7}" dt="2023-05-18T19:01:40.852" v="183" actId="20577"/>
          <ac:spMkLst>
            <pc:docMk/>
            <pc:sldMk cId="886329822" sldId="1650760859"/>
            <ac:spMk id="3" creationId="{74C537F3-6666-FB81-8BB3-FC05DF21A3ED}"/>
          </ac:spMkLst>
        </pc:spChg>
        <pc:spChg chg="mod">
          <ac:chgData name="Molenaar, Rachael" userId="015fff73-f90d-458f-a746-542cd47d30bf" providerId="ADAL" clId="{27724131-5779-4E76-8AB1-41D2535640D7}" dt="2023-05-18T19:01:57.893" v="264" actId="20577"/>
          <ac:spMkLst>
            <pc:docMk/>
            <pc:sldMk cId="886329822" sldId="1650760859"/>
            <ac:spMk id="4" creationId="{E91C3BED-7C75-58D0-ABC4-0D210C63A6DC}"/>
          </ac:spMkLst>
        </pc:spChg>
        <pc:picChg chg="add mod modCrop">
          <ac:chgData name="Molenaar, Rachael" userId="015fff73-f90d-458f-a746-542cd47d30bf" providerId="ADAL" clId="{27724131-5779-4E76-8AB1-41D2535640D7}" dt="2023-05-18T19:02:32.272" v="270" actId="1076"/>
          <ac:picMkLst>
            <pc:docMk/>
            <pc:sldMk cId="886329822" sldId="1650760859"/>
            <ac:picMk id="7" creationId="{3C034615-C19F-5B3A-232C-5C7A00711FAB}"/>
          </ac:picMkLst>
        </pc:picChg>
      </pc:sldChg>
      <pc:sldChg chg="modSp new mod modNotesTx">
        <pc:chgData name="Molenaar, Rachael" userId="015fff73-f90d-458f-a746-542cd47d30bf" providerId="ADAL" clId="{27724131-5779-4E76-8AB1-41D2535640D7}" dt="2023-05-30T15:49:37.110" v="970" actId="20577"/>
        <pc:sldMkLst>
          <pc:docMk/>
          <pc:sldMk cId="2714870660" sldId="1650760860"/>
        </pc:sldMkLst>
        <pc:spChg chg="mod">
          <ac:chgData name="Molenaar, Rachael" userId="015fff73-f90d-458f-a746-542cd47d30bf" providerId="ADAL" clId="{27724131-5779-4E76-8AB1-41D2535640D7}" dt="2023-05-19T19:27:48.444" v="340" actId="20577"/>
          <ac:spMkLst>
            <pc:docMk/>
            <pc:sldMk cId="2714870660" sldId="1650760860"/>
            <ac:spMk id="3" creationId="{B234B0B8-765C-239C-8D12-4DB86B497B4D}"/>
          </ac:spMkLst>
        </pc:spChg>
        <pc:spChg chg="mod">
          <ac:chgData name="Molenaar, Rachael" userId="015fff73-f90d-458f-a746-542cd47d30bf" providerId="ADAL" clId="{27724131-5779-4E76-8AB1-41D2535640D7}" dt="2023-05-19T19:52:51.954" v="684" actId="20577"/>
          <ac:spMkLst>
            <pc:docMk/>
            <pc:sldMk cId="2714870660" sldId="1650760860"/>
            <ac:spMk id="4" creationId="{CE7CEB82-8F9E-B231-7657-5F55F26F8D4E}"/>
          </ac:spMkLst>
        </pc:spChg>
      </pc:sldChg>
      <pc:sldChg chg="addSp delSp modSp new mod modNotesTx">
        <pc:chgData name="Molenaar, Rachael" userId="015fff73-f90d-458f-a746-542cd47d30bf" providerId="ADAL" clId="{27724131-5779-4E76-8AB1-41D2535640D7}" dt="2023-05-30T15:49:40.890" v="977" actId="20577"/>
        <pc:sldMkLst>
          <pc:docMk/>
          <pc:sldMk cId="3579547884" sldId="1650760861"/>
        </pc:sldMkLst>
        <pc:spChg chg="del">
          <ac:chgData name="Molenaar, Rachael" userId="015fff73-f90d-458f-a746-542cd47d30bf" providerId="ADAL" clId="{27724131-5779-4E76-8AB1-41D2535640D7}" dt="2023-05-19T19:34:45.623" v="645" actId="478"/>
          <ac:spMkLst>
            <pc:docMk/>
            <pc:sldMk cId="3579547884" sldId="1650760861"/>
            <ac:spMk id="3" creationId="{EF9C3FDC-1E97-1A8F-372B-434FD6C2F7B7}"/>
          </ac:spMkLst>
        </pc:spChg>
        <pc:spChg chg="del">
          <ac:chgData name="Molenaar, Rachael" userId="015fff73-f90d-458f-a746-542cd47d30bf" providerId="ADAL" clId="{27724131-5779-4E76-8AB1-41D2535640D7}" dt="2023-05-19T19:34:48.182" v="646" actId="478"/>
          <ac:spMkLst>
            <pc:docMk/>
            <pc:sldMk cId="3579547884" sldId="1650760861"/>
            <ac:spMk id="4" creationId="{5DA7BA73-F3ED-F09A-C2EF-B9C4BD033384}"/>
          </ac:spMkLst>
        </pc:spChg>
        <pc:picChg chg="add mod modCrop">
          <ac:chgData name="Molenaar, Rachael" userId="015fff73-f90d-458f-a746-542cd47d30bf" providerId="ADAL" clId="{27724131-5779-4E76-8AB1-41D2535640D7}" dt="2023-05-25T19:01:28.463" v="688" actId="1076"/>
          <ac:picMkLst>
            <pc:docMk/>
            <pc:sldMk cId="3579547884" sldId="1650760861"/>
            <ac:picMk id="7" creationId="{F4FF7AB2-B7AB-DA86-9928-C021D31A3057}"/>
          </ac:picMkLst>
        </pc:picChg>
      </pc:sldChg>
      <pc:sldChg chg="ord modNotesTx">
        <pc:chgData name="Molenaar, Rachael" userId="015fff73-f90d-458f-a746-542cd47d30bf" providerId="ADAL" clId="{27724131-5779-4E76-8AB1-41D2535640D7}" dt="2023-05-31T16:16:14.425" v="1334"/>
        <pc:sldMkLst>
          <pc:docMk/>
          <pc:sldMk cId="4287259709" sldId="1650760862"/>
        </pc:sldMkLst>
      </pc:sldChg>
      <pc:sldChg chg="modSp new del mod">
        <pc:chgData name="Molenaar, Rachael" userId="015fff73-f90d-458f-a746-542cd47d30bf" providerId="ADAL" clId="{27724131-5779-4E76-8AB1-41D2535640D7}" dt="2023-05-30T15:48:50.721" v="909" actId="2696"/>
        <pc:sldMkLst>
          <pc:docMk/>
          <pc:sldMk cId="337718558" sldId="1650760863"/>
        </pc:sldMkLst>
        <pc:spChg chg="mod">
          <ac:chgData name="Molenaar, Rachael" userId="015fff73-f90d-458f-a746-542cd47d30bf" providerId="ADAL" clId="{27724131-5779-4E76-8AB1-41D2535640D7}" dt="2023-05-25T19:06:08.320" v="742" actId="20577"/>
          <ac:spMkLst>
            <pc:docMk/>
            <pc:sldMk cId="337718558" sldId="1650760863"/>
            <ac:spMk id="2" creationId="{24F17A0F-6600-C427-5F4C-541EBCB40246}"/>
          </ac:spMkLst>
        </pc:spChg>
      </pc:sldChg>
      <pc:sldChg chg="addSp modSp new mod modNotesTx">
        <pc:chgData name="Molenaar, Rachael" userId="015fff73-f90d-458f-a746-542cd47d30bf" providerId="ADAL" clId="{27724131-5779-4E76-8AB1-41D2535640D7}" dt="2023-06-01T12:27:34.231" v="2201" actId="1076"/>
        <pc:sldMkLst>
          <pc:docMk/>
          <pc:sldMk cId="962175282" sldId="1650760864"/>
        </pc:sldMkLst>
        <pc:spChg chg="mod">
          <ac:chgData name="Molenaar, Rachael" userId="015fff73-f90d-458f-a746-542cd47d30bf" providerId="ADAL" clId="{27724131-5779-4E76-8AB1-41D2535640D7}" dt="2023-05-25T19:16:05.699" v="799" actId="20577"/>
          <ac:spMkLst>
            <pc:docMk/>
            <pc:sldMk cId="962175282" sldId="1650760864"/>
            <ac:spMk id="2" creationId="{8CEB06C5-77E3-6C0F-6985-AB9E4FC381D0}"/>
          </ac:spMkLst>
        </pc:spChg>
        <pc:spChg chg="add mod">
          <ac:chgData name="Molenaar, Rachael" userId="015fff73-f90d-458f-a746-542cd47d30bf" providerId="ADAL" clId="{27724131-5779-4E76-8AB1-41D2535640D7}" dt="2023-06-01T12:27:34.231" v="2201" actId="1076"/>
          <ac:spMkLst>
            <pc:docMk/>
            <pc:sldMk cId="962175282" sldId="1650760864"/>
            <ac:spMk id="3" creationId="{1C3CBFAF-4B12-C68F-B464-2AA93A518416}"/>
          </ac:spMkLst>
        </pc:spChg>
      </pc:sldChg>
      <pc:sldChg chg="modSp new mod">
        <pc:chgData name="Molenaar, Rachael" userId="015fff73-f90d-458f-a746-542cd47d30bf" providerId="ADAL" clId="{27724131-5779-4E76-8AB1-41D2535640D7}" dt="2023-05-30T15:48:45.073" v="908" actId="20577"/>
        <pc:sldMkLst>
          <pc:docMk/>
          <pc:sldMk cId="3840957810" sldId="1650760865"/>
        </pc:sldMkLst>
        <pc:spChg chg="mod">
          <ac:chgData name="Molenaar, Rachael" userId="015fff73-f90d-458f-a746-542cd47d30bf" providerId="ADAL" clId="{27724131-5779-4E76-8AB1-41D2535640D7}" dt="2023-05-30T15:48:45.073" v="908" actId="20577"/>
          <ac:spMkLst>
            <pc:docMk/>
            <pc:sldMk cId="3840957810" sldId="1650760865"/>
            <ac:spMk id="2" creationId="{50270BCC-4296-767F-D60D-25CBECD717D5}"/>
          </ac:spMkLst>
        </pc:spChg>
      </pc:sldChg>
      <pc:sldChg chg="modSp new mod">
        <pc:chgData name="Molenaar, Rachael" userId="015fff73-f90d-458f-a746-542cd47d30bf" providerId="ADAL" clId="{27724131-5779-4E76-8AB1-41D2535640D7}" dt="2023-05-31T16:16:04.094" v="1332" actId="20577"/>
        <pc:sldMkLst>
          <pc:docMk/>
          <pc:sldMk cId="4286891863" sldId="1650760866"/>
        </pc:sldMkLst>
        <pc:spChg chg="mod">
          <ac:chgData name="Molenaar, Rachael" userId="015fff73-f90d-458f-a746-542cd47d30bf" providerId="ADAL" clId="{27724131-5779-4E76-8AB1-41D2535640D7}" dt="2023-05-31T16:15:50.523" v="1319" actId="20577"/>
          <ac:spMkLst>
            <pc:docMk/>
            <pc:sldMk cId="4286891863" sldId="1650760866"/>
            <ac:spMk id="3" creationId="{B0C832EE-F455-C725-1DFA-405FC2C43282}"/>
          </ac:spMkLst>
        </pc:spChg>
        <pc:spChg chg="mod">
          <ac:chgData name="Molenaar, Rachael" userId="015fff73-f90d-458f-a746-542cd47d30bf" providerId="ADAL" clId="{27724131-5779-4E76-8AB1-41D2535640D7}" dt="2023-05-31T16:16:04.094" v="1332" actId="20577"/>
          <ac:spMkLst>
            <pc:docMk/>
            <pc:sldMk cId="4286891863" sldId="1650760866"/>
            <ac:spMk id="4" creationId="{24EBA48E-945C-DBDE-7531-3115A4D811DB}"/>
          </ac:spMkLst>
        </pc:spChg>
      </pc:sldChg>
      <pc:sldChg chg="modSp new mod">
        <pc:chgData name="Molenaar, Rachael" userId="015fff73-f90d-458f-a746-542cd47d30bf" providerId="ADAL" clId="{27724131-5779-4E76-8AB1-41D2535640D7}" dt="2023-05-31T16:23:04.153" v="1360" actId="20577"/>
        <pc:sldMkLst>
          <pc:docMk/>
          <pc:sldMk cId="2142380378" sldId="1650760867"/>
        </pc:sldMkLst>
        <pc:spChg chg="mod">
          <ac:chgData name="Molenaar, Rachael" userId="015fff73-f90d-458f-a746-542cd47d30bf" providerId="ADAL" clId="{27724131-5779-4E76-8AB1-41D2535640D7}" dt="2023-05-31T16:23:04.153" v="1360" actId="20577"/>
          <ac:spMkLst>
            <pc:docMk/>
            <pc:sldMk cId="2142380378" sldId="1650760867"/>
            <ac:spMk id="2" creationId="{AB0C7E45-FA6A-E8E7-B8B6-F20811CF4233}"/>
          </ac:spMkLst>
        </pc:spChg>
      </pc:sldChg>
      <pc:sldChg chg="addSp delSp modSp new mod">
        <pc:chgData name="Molenaar, Rachael" userId="015fff73-f90d-458f-a746-542cd47d30bf" providerId="ADAL" clId="{27724131-5779-4E76-8AB1-41D2535640D7}" dt="2023-06-01T12:25:52.203" v="2028" actId="122"/>
        <pc:sldMkLst>
          <pc:docMk/>
          <pc:sldMk cId="2815327679" sldId="1650760868"/>
        </pc:sldMkLst>
        <pc:spChg chg="mod">
          <ac:chgData name="Molenaar, Rachael" userId="015fff73-f90d-458f-a746-542cd47d30bf" providerId="ADAL" clId="{27724131-5779-4E76-8AB1-41D2535640D7}" dt="2023-05-31T16:23:10.655" v="1378" actId="20577"/>
          <ac:spMkLst>
            <pc:docMk/>
            <pc:sldMk cId="2815327679" sldId="1650760868"/>
            <ac:spMk id="3" creationId="{CB5D1BC3-7E35-859E-E579-8CAD6D092CED}"/>
          </ac:spMkLst>
        </pc:spChg>
        <pc:spChg chg="mod">
          <ac:chgData name="Molenaar, Rachael" userId="015fff73-f90d-458f-a746-542cd47d30bf" providerId="ADAL" clId="{27724131-5779-4E76-8AB1-41D2535640D7}" dt="2023-06-01T12:23:55.932" v="1813" actId="20577"/>
          <ac:spMkLst>
            <pc:docMk/>
            <pc:sldMk cId="2815327679" sldId="1650760868"/>
            <ac:spMk id="4" creationId="{F6085BC5-1CC3-1273-1DA5-63875DCE856E}"/>
          </ac:spMkLst>
        </pc:spChg>
        <pc:spChg chg="add del mod">
          <ac:chgData name="Molenaar, Rachael" userId="015fff73-f90d-458f-a746-542cd47d30bf" providerId="ADAL" clId="{27724131-5779-4E76-8AB1-41D2535640D7}" dt="2023-06-01T12:23:29.337" v="1806" actId="478"/>
          <ac:spMkLst>
            <pc:docMk/>
            <pc:sldMk cId="2815327679" sldId="1650760868"/>
            <ac:spMk id="7" creationId="{1F820916-E35B-5643-6C10-368F057311A9}"/>
          </ac:spMkLst>
        </pc:spChg>
        <pc:graphicFrameChg chg="add mod modGraphic">
          <ac:chgData name="Molenaar, Rachael" userId="015fff73-f90d-458f-a746-542cd47d30bf" providerId="ADAL" clId="{27724131-5779-4E76-8AB1-41D2535640D7}" dt="2023-06-01T12:25:52.203" v="2028" actId="122"/>
          <ac:graphicFrameMkLst>
            <pc:docMk/>
            <pc:sldMk cId="2815327679" sldId="1650760868"/>
            <ac:graphicFrameMk id="6" creationId="{66D99431-9383-7C7E-70CD-19C8EB5EC1FC}"/>
          </ac:graphicFrameMkLst>
        </pc:graphicFrameChg>
      </pc:sldChg>
      <pc:sldChg chg="modSp mod">
        <pc:chgData name="Molenaar, Rachael" userId="015fff73-f90d-458f-a746-542cd47d30bf" providerId="ADAL" clId="{27724131-5779-4E76-8AB1-41D2535640D7}" dt="2023-05-31T19:34:10.744" v="1785" actId="20577"/>
        <pc:sldMkLst>
          <pc:docMk/>
          <pc:sldMk cId="2158626640" sldId="1650760870"/>
        </pc:sldMkLst>
        <pc:spChg chg="mod">
          <ac:chgData name="Molenaar, Rachael" userId="015fff73-f90d-458f-a746-542cd47d30bf" providerId="ADAL" clId="{27724131-5779-4E76-8AB1-41D2535640D7}" dt="2023-05-31T19:34:10.744" v="1785" actId="20577"/>
          <ac:spMkLst>
            <pc:docMk/>
            <pc:sldMk cId="2158626640" sldId="1650760870"/>
            <ac:spMk id="4" creationId="{51385601-FF05-11DD-A5A3-A31A83B51DC1}"/>
          </ac:spMkLst>
        </pc:spChg>
      </pc:sldChg>
      <pc:sldChg chg="addSp delSp modSp new mod">
        <pc:chgData name="Molenaar, Rachael" userId="015fff73-f90d-458f-a746-542cd47d30bf" providerId="ADAL" clId="{27724131-5779-4E76-8AB1-41D2535640D7}" dt="2023-06-01T12:35:45.246" v="2205" actId="1076"/>
        <pc:sldMkLst>
          <pc:docMk/>
          <pc:sldMk cId="1571217573" sldId="1650760871"/>
        </pc:sldMkLst>
        <pc:spChg chg="del">
          <ac:chgData name="Molenaar, Rachael" userId="015fff73-f90d-458f-a746-542cd47d30bf" providerId="ADAL" clId="{27724131-5779-4E76-8AB1-41D2535640D7}" dt="2023-05-31T19:26:34.504" v="1611" actId="478"/>
          <ac:spMkLst>
            <pc:docMk/>
            <pc:sldMk cId="1571217573" sldId="1650760871"/>
            <ac:spMk id="3" creationId="{A942E1EF-402D-6972-BD66-3C9140B4CC5F}"/>
          </ac:spMkLst>
        </pc:spChg>
        <pc:spChg chg="del">
          <ac:chgData name="Molenaar, Rachael" userId="015fff73-f90d-458f-a746-542cd47d30bf" providerId="ADAL" clId="{27724131-5779-4E76-8AB1-41D2535640D7}" dt="2023-05-31T19:26:36.517" v="1612" actId="478"/>
          <ac:spMkLst>
            <pc:docMk/>
            <pc:sldMk cId="1571217573" sldId="1650760871"/>
            <ac:spMk id="4" creationId="{E0F594F2-6909-A82E-0B93-AE56A8C0FBD3}"/>
          </ac:spMkLst>
        </pc:spChg>
        <pc:picChg chg="add mod">
          <ac:chgData name="Molenaar, Rachael" userId="015fff73-f90d-458f-a746-542cd47d30bf" providerId="ADAL" clId="{27724131-5779-4E76-8AB1-41D2535640D7}" dt="2023-06-01T12:35:43.103" v="2204" actId="1076"/>
          <ac:picMkLst>
            <pc:docMk/>
            <pc:sldMk cId="1571217573" sldId="1650760871"/>
            <ac:picMk id="1026" creationId="{8770C2B6-D454-4F43-1918-1EA4AA779C36}"/>
          </ac:picMkLst>
        </pc:picChg>
        <pc:picChg chg="add mod">
          <ac:chgData name="Molenaar, Rachael" userId="015fff73-f90d-458f-a746-542cd47d30bf" providerId="ADAL" clId="{27724131-5779-4E76-8AB1-41D2535640D7}" dt="2023-05-31T19:34:50.563" v="1791" actId="1076"/>
          <ac:picMkLst>
            <pc:docMk/>
            <pc:sldMk cId="1571217573" sldId="1650760871"/>
            <ac:picMk id="1028" creationId="{127B120F-59B1-2D67-8C16-5CA9171CDCBA}"/>
          </ac:picMkLst>
        </pc:picChg>
        <pc:picChg chg="add mod">
          <ac:chgData name="Molenaar, Rachael" userId="015fff73-f90d-458f-a746-542cd47d30bf" providerId="ADAL" clId="{27724131-5779-4E76-8AB1-41D2535640D7}" dt="2023-05-31T19:34:41.835" v="1787" actId="1076"/>
          <ac:picMkLst>
            <pc:docMk/>
            <pc:sldMk cId="1571217573" sldId="1650760871"/>
            <ac:picMk id="1030" creationId="{E89404AE-4DAA-CE23-BA82-2FF2FE9B75F7}"/>
          </ac:picMkLst>
        </pc:picChg>
        <pc:picChg chg="add mod">
          <ac:chgData name="Molenaar, Rachael" userId="015fff73-f90d-458f-a746-542cd47d30bf" providerId="ADAL" clId="{27724131-5779-4E76-8AB1-41D2535640D7}" dt="2023-05-31T19:32:39.560" v="1680" actId="1076"/>
          <ac:picMkLst>
            <pc:docMk/>
            <pc:sldMk cId="1571217573" sldId="1650760871"/>
            <ac:picMk id="1032" creationId="{0081B069-2552-355D-ECEA-934BD5D13C05}"/>
          </ac:picMkLst>
        </pc:picChg>
        <pc:picChg chg="add mod">
          <ac:chgData name="Molenaar, Rachael" userId="015fff73-f90d-458f-a746-542cd47d30bf" providerId="ADAL" clId="{27724131-5779-4E76-8AB1-41D2535640D7}" dt="2023-05-31T19:33:13.147" v="1697" actId="1076"/>
          <ac:picMkLst>
            <pc:docMk/>
            <pc:sldMk cId="1571217573" sldId="1650760871"/>
            <ac:picMk id="1034" creationId="{178D0850-F08A-73B3-E256-7DA7161271B8}"/>
          </ac:picMkLst>
        </pc:picChg>
        <pc:picChg chg="add mod">
          <ac:chgData name="Molenaar, Rachael" userId="015fff73-f90d-458f-a746-542cd47d30bf" providerId="ADAL" clId="{27724131-5779-4E76-8AB1-41D2535640D7}" dt="2023-06-01T12:35:40.799" v="2203" actId="1076"/>
          <ac:picMkLst>
            <pc:docMk/>
            <pc:sldMk cId="1571217573" sldId="1650760871"/>
            <ac:picMk id="1036" creationId="{57574961-FFD8-41E2-BE56-34ED375823D5}"/>
          </ac:picMkLst>
        </pc:picChg>
        <pc:picChg chg="add mod">
          <ac:chgData name="Molenaar, Rachael" userId="015fff73-f90d-458f-a746-542cd47d30bf" providerId="ADAL" clId="{27724131-5779-4E76-8AB1-41D2535640D7}" dt="2023-05-31T19:33:21.367" v="1700" actId="1076"/>
          <ac:picMkLst>
            <pc:docMk/>
            <pc:sldMk cId="1571217573" sldId="1650760871"/>
            <ac:picMk id="1038" creationId="{96C29A23-2F01-86DF-3EA6-9A64781982C5}"/>
          </ac:picMkLst>
        </pc:picChg>
        <pc:picChg chg="add mod">
          <ac:chgData name="Molenaar, Rachael" userId="015fff73-f90d-458f-a746-542cd47d30bf" providerId="ADAL" clId="{27724131-5779-4E76-8AB1-41D2535640D7}" dt="2023-06-01T12:35:45.246" v="2205" actId="1076"/>
          <ac:picMkLst>
            <pc:docMk/>
            <pc:sldMk cId="1571217573" sldId="1650760871"/>
            <ac:picMk id="1040" creationId="{286A765D-E86C-F465-075A-16D24A2B7CCA}"/>
          </ac:picMkLst>
        </pc:picChg>
        <pc:picChg chg="add mod">
          <ac:chgData name="Molenaar, Rachael" userId="015fff73-f90d-458f-a746-542cd47d30bf" providerId="ADAL" clId="{27724131-5779-4E76-8AB1-41D2535640D7}" dt="2023-05-31T19:34:43.683" v="1788" actId="1076"/>
          <ac:picMkLst>
            <pc:docMk/>
            <pc:sldMk cId="1571217573" sldId="1650760871"/>
            <ac:picMk id="1042" creationId="{2268D563-0AB5-72B5-1632-AA667E14BBA8}"/>
          </ac:picMkLst>
        </pc:picChg>
        <pc:picChg chg="add mod">
          <ac:chgData name="Molenaar, Rachael" userId="015fff73-f90d-458f-a746-542cd47d30bf" providerId="ADAL" clId="{27724131-5779-4E76-8AB1-41D2535640D7}" dt="2023-05-31T19:33:00.629" v="1691" actId="1076"/>
          <ac:picMkLst>
            <pc:docMk/>
            <pc:sldMk cId="1571217573" sldId="1650760871"/>
            <ac:picMk id="1044" creationId="{FFAA8CB5-CA33-C6E7-66E3-31CEDB197B36}"/>
          </ac:picMkLst>
        </pc:picChg>
        <pc:picChg chg="add mod">
          <ac:chgData name="Molenaar, Rachael" userId="015fff73-f90d-458f-a746-542cd47d30bf" providerId="ADAL" clId="{27724131-5779-4E76-8AB1-41D2535640D7}" dt="2023-05-31T19:33:18.135" v="1699" actId="1076"/>
          <ac:picMkLst>
            <pc:docMk/>
            <pc:sldMk cId="1571217573" sldId="1650760871"/>
            <ac:picMk id="1046" creationId="{743D2048-F457-41D0-1C38-2B3EFE5F0E3E}"/>
          </ac:picMkLst>
        </pc:picChg>
        <pc:picChg chg="add mod">
          <ac:chgData name="Molenaar, Rachael" userId="015fff73-f90d-458f-a746-542cd47d30bf" providerId="ADAL" clId="{27724131-5779-4E76-8AB1-41D2535640D7}" dt="2023-05-31T19:34:47.498" v="1790" actId="1076"/>
          <ac:picMkLst>
            <pc:docMk/>
            <pc:sldMk cId="1571217573" sldId="1650760871"/>
            <ac:picMk id="1048" creationId="{FA8F2285-FEC2-475F-B7DB-234685FFB128}"/>
          </ac:picMkLst>
        </pc:picChg>
      </pc:sldChg>
    </pc:docChg>
  </pc:docChgLst>
  <pc:docChgLst>
    <pc:chgData name="Walloch, Kathryn" userId="S::kathryn.walloch@co.ramsey.mn.us::8c7ecdbe-dbec-473d-985d-7d7356c8e89d" providerId="AD" clId="Web-{A0F92CF6-CF43-009D-DF34-3F3F9CA05C32}"/>
    <pc:docChg chg="modSld">
      <pc:chgData name="Walloch, Kathryn" userId="S::kathryn.walloch@co.ramsey.mn.us::8c7ecdbe-dbec-473d-985d-7d7356c8e89d" providerId="AD" clId="Web-{A0F92CF6-CF43-009D-DF34-3F3F9CA05C32}" dt="2023-04-20T20:27:21.458" v="360" actId="1076"/>
      <pc:docMkLst>
        <pc:docMk/>
      </pc:docMkLst>
      <pc:sldChg chg="addSp delSp modSp">
        <pc:chgData name="Walloch, Kathryn" userId="S::kathryn.walloch@co.ramsey.mn.us::8c7ecdbe-dbec-473d-985d-7d7356c8e89d" providerId="AD" clId="Web-{A0F92CF6-CF43-009D-DF34-3F3F9CA05C32}" dt="2023-04-20T20:27:21.458" v="360" actId="1076"/>
        <pc:sldMkLst>
          <pc:docMk/>
          <pc:sldMk cId="3113600364" sldId="1650760857"/>
        </pc:sldMkLst>
        <pc:spChg chg="mod">
          <ac:chgData name="Walloch, Kathryn" userId="S::kathryn.walloch@co.ramsey.mn.us::8c7ecdbe-dbec-473d-985d-7d7356c8e89d" providerId="AD" clId="Web-{A0F92CF6-CF43-009D-DF34-3F3F9CA05C32}" dt="2023-04-20T20:27:21.458" v="360" actId="1076"/>
          <ac:spMkLst>
            <pc:docMk/>
            <pc:sldMk cId="3113600364" sldId="1650760857"/>
            <ac:spMk id="4" creationId="{49391367-3E55-4A04-93CF-94A6E331240D}"/>
          </ac:spMkLst>
        </pc:spChg>
        <pc:picChg chg="add del mod">
          <ac:chgData name="Walloch, Kathryn" userId="S::kathryn.walloch@co.ramsey.mn.us::8c7ecdbe-dbec-473d-985d-7d7356c8e89d" providerId="AD" clId="Web-{A0F92CF6-CF43-009D-DF34-3F3F9CA05C32}" dt="2023-04-20T19:42:16.629" v="3"/>
          <ac:picMkLst>
            <pc:docMk/>
            <pc:sldMk cId="3113600364" sldId="1650760857"/>
            <ac:picMk id="6" creationId="{EE81BBB4-8B76-DE0F-0087-A90A1EE87372}"/>
          </ac:picMkLst>
        </pc:picChg>
      </pc:sldChg>
    </pc:docChg>
  </pc:docChgLst>
  <pc:docChgLst>
    <pc:chgData name="Molenaar, Rachael" userId="S::rachael.molenaar@co.ramsey.mn.us::015fff73-f90d-458f-a746-542cd47d30bf" providerId="AD" clId="Web-{9D517FCE-C329-49E7-A36A-33EB3D027CAD}"/>
    <pc:docChg chg="modSld">
      <pc:chgData name="Molenaar, Rachael" userId="S::rachael.molenaar@co.ramsey.mn.us::015fff73-f90d-458f-a746-542cd47d30bf" providerId="AD" clId="Web-{9D517FCE-C329-49E7-A36A-33EB3D027CAD}" dt="2023-05-19T15:57:36.402" v="34" actId="20577"/>
      <pc:docMkLst>
        <pc:docMk/>
      </pc:docMkLst>
      <pc:sldChg chg="modSp">
        <pc:chgData name="Molenaar, Rachael" userId="S::rachael.molenaar@co.ramsey.mn.us::015fff73-f90d-458f-a746-542cd47d30bf" providerId="AD" clId="Web-{9D517FCE-C329-49E7-A36A-33EB3D027CAD}" dt="2023-05-19T15:57:36.402" v="34" actId="20577"/>
        <pc:sldMkLst>
          <pc:docMk/>
          <pc:sldMk cId="3229954987" sldId="1650760842"/>
        </pc:sldMkLst>
        <pc:spChg chg="mod">
          <ac:chgData name="Molenaar, Rachael" userId="S::rachael.molenaar@co.ramsey.mn.us::015fff73-f90d-458f-a746-542cd47d30bf" providerId="AD" clId="Web-{9D517FCE-C329-49E7-A36A-33EB3D027CAD}" dt="2023-05-19T15:57:36.402" v="34" actId="20577"/>
          <ac:spMkLst>
            <pc:docMk/>
            <pc:sldMk cId="3229954987" sldId="1650760842"/>
            <ac:spMk id="4" creationId="{BB08349E-BDE2-4B90-E5B6-A22F690EBE89}"/>
          </ac:spMkLst>
        </pc:spChg>
      </pc:sldChg>
    </pc:docChg>
  </pc:docChgLst>
  <pc:docChgLst>
    <pc:chgData name="Walloch, Kathryn" userId="S::kathryn.walloch@co.ramsey.mn.us::8c7ecdbe-dbec-473d-985d-7d7356c8e89d" providerId="AD" clId="Web-{C57FCAF7-19AA-A89A-708F-0DD9756675D2}"/>
    <pc:docChg chg="addSld modSld sldOrd">
      <pc:chgData name="Walloch, Kathryn" userId="S::kathryn.walloch@co.ramsey.mn.us::8c7ecdbe-dbec-473d-985d-7d7356c8e89d" providerId="AD" clId="Web-{C57FCAF7-19AA-A89A-708F-0DD9756675D2}" dt="2023-04-13T15:38:43.042" v="802" actId="20577"/>
      <pc:docMkLst>
        <pc:docMk/>
      </pc:docMkLst>
      <pc:sldChg chg="modSp add replId">
        <pc:chgData name="Walloch, Kathryn" userId="S::kathryn.walloch@co.ramsey.mn.us::8c7ecdbe-dbec-473d-985d-7d7356c8e89d" providerId="AD" clId="Web-{C57FCAF7-19AA-A89A-708F-0DD9756675D2}" dt="2023-04-13T14:58:59.117" v="127" actId="20577"/>
        <pc:sldMkLst>
          <pc:docMk/>
          <pc:sldMk cId="1805461508" sldId="1650760845"/>
        </pc:sldMkLst>
        <pc:spChg chg="mod">
          <ac:chgData name="Walloch, Kathryn" userId="S::kathryn.walloch@co.ramsey.mn.us::8c7ecdbe-dbec-473d-985d-7d7356c8e89d" providerId="AD" clId="Web-{C57FCAF7-19AA-A89A-708F-0DD9756675D2}" dt="2023-04-13T14:55:44.144" v="63" actId="20577"/>
          <ac:spMkLst>
            <pc:docMk/>
            <pc:sldMk cId="1805461508" sldId="1650760845"/>
            <ac:spMk id="3" creationId="{F9603E0C-D070-4F53-9D10-776AC48AE414}"/>
          </ac:spMkLst>
        </pc:spChg>
        <pc:spChg chg="mod">
          <ac:chgData name="Walloch, Kathryn" userId="S::kathryn.walloch@co.ramsey.mn.us::8c7ecdbe-dbec-473d-985d-7d7356c8e89d" providerId="AD" clId="Web-{C57FCAF7-19AA-A89A-708F-0DD9756675D2}" dt="2023-04-13T14:58:59.117" v="127" actId="20577"/>
          <ac:spMkLst>
            <pc:docMk/>
            <pc:sldMk cId="1805461508" sldId="1650760845"/>
            <ac:spMk id="4" creationId="{49391367-3E55-4A04-93CF-94A6E331240D}"/>
          </ac:spMkLst>
        </pc:spChg>
      </pc:sldChg>
      <pc:sldChg chg="addSp modSp add replId">
        <pc:chgData name="Walloch, Kathryn" userId="S::kathryn.walloch@co.ramsey.mn.us::8c7ecdbe-dbec-473d-985d-7d7356c8e89d" providerId="AD" clId="Web-{C57FCAF7-19AA-A89A-708F-0DD9756675D2}" dt="2023-04-13T15:00:51.697" v="139" actId="14100"/>
        <pc:sldMkLst>
          <pc:docMk/>
          <pc:sldMk cId="3173051382" sldId="1650760846"/>
        </pc:sldMkLst>
        <pc:spChg chg="mod">
          <ac:chgData name="Walloch, Kathryn" userId="S::kathryn.walloch@co.ramsey.mn.us::8c7ecdbe-dbec-473d-985d-7d7356c8e89d" providerId="AD" clId="Web-{C57FCAF7-19AA-A89A-708F-0DD9756675D2}" dt="2023-04-13T15:00:46.619" v="138" actId="20577"/>
          <ac:spMkLst>
            <pc:docMk/>
            <pc:sldMk cId="3173051382" sldId="1650760846"/>
            <ac:spMk id="3" creationId="{F9603E0C-D070-4F53-9D10-776AC48AE414}"/>
          </ac:spMkLst>
        </pc:spChg>
        <pc:spChg chg="mod">
          <ac:chgData name="Walloch, Kathryn" userId="S::kathryn.walloch@co.ramsey.mn.us::8c7ecdbe-dbec-473d-985d-7d7356c8e89d" providerId="AD" clId="Web-{C57FCAF7-19AA-A89A-708F-0DD9756675D2}" dt="2023-04-13T15:00:23.868" v="130" actId="20577"/>
          <ac:spMkLst>
            <pc:docMk/>
            <pc:sldMk cId="3173051382" sldId="1650760846"/>
            <ac:spMk id="4" creationId="{49391367-3E55-4A04-93CF-94A6E331240D}"/>
          </ac:spMkLst>
        </pc:spChg>
        <pc:picChg chg="add mod">
          <ac:chgData name="Walloch, Kathryn" userId="S::kathryn.walloch@co.ramsey.mn.us::8c7ecdbe-dbec-473d-985d-7d7356c8e89d" providerId="AD" clId="Web-{C57FCAF7-19AA-A89A-708F-0DD9756675D2}" dt="2023-04-13T15:00:51.697" v="139" actId="14100"/>
          <ac:picMkLst>
            <pc:docMk/>
            <pc:sldMk cId="3173051382" sldId="1650760846"/>
            <ac:picMk id="6" creationId="{75A5420E-C8AA-3572-1961-7974A14B1A1F}"/>
          </ac:picMkLst>
        </pc:picChg>
      </pc:sldChg>
      <pc:sldChg chg="modSp add ord replId">
        <pc:chgData name="Walloch, Kathryn" userId="S::kathryn.walloch@co.ramsey.mn.us::8c7ecdbe-dbec-473d-985d-7d7356c8e89d" providerId="AD" clId="Web-{C57FCAF7-19AA-A89A-708F-0DD9756675D2}" dt="2023-04-13T15:08:22.550" v="273" actId="20577"/>
        <pc:sldMkLst>
          <pc:docMk/>
          <pc:sldMk cId="4118791172" sldId="1650760847"/>
        </pc:sldMkLst>
        <pc:spChg chg="mod">
          <ac:chgData name="Walloch, Kathryn" userId="S::kathryn.walloch@co.ramsey.mn.us::8c7ecdbe-dbec-473d-985d-7d7356c8e89d" providerId="AD" clId="Web-{C57FCAF7-19AA-A89A-708F-0DD9756675D2}" dt="2023-04-13T15:01:31.542" v="142" actId="20577"/>
          <ac:spMkLst>
            <pc:docMk/>
            <pc:sldMk cId="4118791172" sldId="1650760847"/>
            <ac:spMk id="3" creationId="{F9603E0C-D070-4F53-9D10-776AC48AE414}"/>
          </ac:spMkLst>
        </pc:spChg>
        <pc:spChg chg="mod">
          <ac:chgData name="Walloch, Kathryn" userId="S::kathryn.walloch@co.ramsey.mn.us::8c7ecdbe-dbec-473d-985d-7d7356c8e89d" providerId="AD" clId="Web-{C57FCAF7-19AA-A89A-708F-0DD9756675D2}" dt="2023-04-13T15:08:22.550" v="273" actId="20577"/>
          <ac:spMkLst>
            <pc:docMk/>
            <pc:sldMk cId="4118791172" sldId="1650760847"/>
            <ac:spMk id="4" creationId="{49391367-3E55-4A04-93CF-94A6E331240D}"/>
          </ac:spMkLst>
        </pc:spChg>
      </pc:sldChg>
      <pc:sldChg chg="addSp delSp modSp add ord replId">
        <pc:chgData name="Walloch, Kathryn" userId="S::kathryn.walloch@co.ramsey.mn.us::8c7ecdbe-dbec-473d-985d-7d7356c8e89d" providerId="AD" clId="Web-{C57FCAF7-19AA-A89A-708F-0DD9756675D2}" dt="2023-04-13T15:11:18.663" v="352" actId="20577"/>
        <pc:sldMkLst>
          <pc:docMk/>
          <pc:sldMk cId="10679896" sldId="1650760848"/>
        </pc:sldMkLst>
        <pc:spChg chg="mod">
          <ac:chgData name="Walloch, Kathryn" userId="S::kathryn.walloch@co.ramsey.mn.us::8c7ecdbe-dbec-473d-985d-7d7356c8e89d" providerId="AD" clId="Web-{C57FCAF7-19AA-A89A-708F-0DD9756675D2}" dt="2023-04-13T15:08:36.441" v="279" actId="20577"/>
          <ac:spMkLst>
            <pc:docMk/>
            <pc:sldMk cId="10679896" sldId="1650760848"/>
            <ac:spMk id="3" creationId="{F9603E0C-D070-4F53-9D10-776AC48AE414}"/>
          </ac:spMkLst>
        </pc:spChg>
        <pc:spChg chg="mod">
          <ac:chgData name="Walloch, Kathryn" userId="S::kathryn.walloch@co.ramsey.mn.us::8c7ecdbe-dbec-473d-985d-7d7356c8e89d" providerId="AD" clId="Web-{C57FCAF7-19AA-A89A-708F-0DD9756675D2}" dt="2023-04-13T15:11:18.663" v="352" actId="20577"/>
          <ac:spMkLst>
            <pc:docMk/>
            <pc:sldMk cId="10679896" sldId="1650760848"/>
            <ac:spMk id="4" creationId="{49391367-3E55-4A04-93CF-94A6E331240D}"/>
          </ac:spMkLst>
        </pc:spChg>
        <pc:picChg chg="del">
          <ac:chgData name="Walloch, Kathryn" userId="S::kathryn.walloch@co.ramsey.mn.us::8c7ecdbe-dbec-473d-985d-7d7356c8e89d" providerId="AD" clId="Web-{C57FCAF7-19AA-A89A-708F-0DD9756675D2}" dt="2023-04-13T15:08:38.019" v="280"/>
          <ac:picMkLst>
            <pc:docMk/>
            <pc:sldMk cId="10679896" sldId="1650760848"/>
            <ac:picMk id="6" creationId="{75A5420E-C8AA-3572-1961-7974A14B1A1F}"/>
          </ac:picMkLst>
        </pc:picChg>
        <pc:picChg chg="add mod">
          <ac:chgData name="Walloch, Kathryn" userId="S::kathryn.walloch@co.ramsey.mn.us::8c7ecdbe-dbec-473d-985d-7d7356c8e89d" providerId="AD" clId="Web-{C57FCAF7-19AA-A89A-708F-0DD9756675D2}" dt="2023-04-13T15:10:33.537" v="347" actId="1076"/>
          <ac:picMkLst>
            <pc:docMk/>
            <pc:sldMk cId="10679896" sldId="1650760848"/>
            <ac:picMk id="7" creationId="{22781184-2ADF-FC61-B23E-EBD955C4A9AA}"/>
          </ac:picMkLst>
        </pc:picChg>
      </pc:sldChg>
      <pc:sldChg chg="modSp add ord replId">
        <pc:chgData name="Walloch, Kathryn" userId="S::kathryn.walloch@co.ramsey.mn.us::8c7ecdbe-dbec-473d-985d-7d7356c8e89d" providerId="AD" clId="Web-{C57FCAF7-19AA-A89A-708F-0DD9756675D2}" dt="2023-04-13T15:16:27.389" v="418" actId="20577"/>
        <pc:sldMkLst>
          <pc:docMk/>
          <pc:sldMk cId="496609408" sldId="1650760849"/>
        </pc:sldMkLst>
        <pc:spChg chg="mod">
          <ac:chgData name="Walloch, Kathryn" userId="S::kathryn.walloch@co.ramsey.mn.us::8c7ecdbe-dbec-473d-985d-7d7356c8e89d" providerId="AD" clId="Web-{C57FCAF7-19AA-A89A-708F-0DD9756675D2}" dt="2023-04-13T15:11:37.273" v="358" actId="20577"/>
          <ac:spMkLst>
            <pc:docMk/>
            <pc:sldMk cId="496609408" sldId="1650760849"/>
            <ac:spMk id="3" creationId="{F9603E0C-D070-4F53-9D10-776AC48AE414}"/>
          </ac:spMkLst>
        </pc:spChg>
        <pc:spChg chg="mod">
          <ac:chgData name="Walloch, Kathryn" userId="S::kathryn.walloch@co.ramsey.mn.us::8c7ecdbe-dbec-473d-985d-7d7356c8e89d" providerId="AD" clId="Web-{C57FCAF7-19AA-A89A-708F-0DD9756675D2}" dt="2023-04-13T15:16:27.389" v="418" actId="20577"/>
          <ac:spMkLst>
            <pc:docMk/>
            <pc:sldMk cId="496609408" sldId="1650760849"/>
            <ac:spMk id="4" creationId="{49391367-3E55-4A04-93CF-94A6E331240D}"/>
          </ac:spMkLst>
        </pc:spChg>
      </pc:sldChg>
      <pc:sldChg chg="modSp add ord replId">
        <pc:chgData name="Walloch, Kathryn" userId="S::kathryn.walloch@co.ramsey.mn.us::8c7ecdbe-dbec-473d-985d-7d7356c8e89d" providerId="AD" clId="Web-{C57FCAF7-19AA-A89A-708F-0DD9756675D2}" dt="2023-04-13T15:17:03.702" v="442"/>
        <pc:sldMkLst>
          <pc:docMk/>
          <pc:sldMk cId="437669047" sldId="1650760850"/>
        </pc:sldMkLst>
        <pc:spChg chg="mod">
          <ac:chgData name="Walloch, Kathryn" userId="S::kathryn.walloch@co.ramsey.mn.us::8c7ecdbe-dbec-473d-985d-7d7356c8e89d" providerId="AD" clId="Web-{C57FCAF7-19AA-A89A-708F-0DD9756675D2}" dt="2023-04-13T15:16:55.905" v="441" actId="20577"/>
          <ac:spMkLst>
            <pc:docMk/>
            <pc:sldMk cId="437669047" sldId="1650760850"/>
            <ac:spMk id="2" creationId="{39F12EF9-9DE7-CC08-F7CA-E3F19D9A9478}"/>
          </ac:spMkLst>
        </pc:spChg>
      </pc:sldChg>
      <pc:sldChg chg="modSp add ord replId">
        <pc:chgData name="Walloch, Kathryn" userId="S::kathryn.walloch@co.ramsey.mn.us::8c7ecdbe-dbec-473d-985d-7d7356c8e89d" providerId="AD" clId="Web-{C57FCAF7-19AA-A89A-708F-0DD9756675D2}" dt="2023-04-13T15:19:34.986" v="486" actId="1076"/>
        <pc:sldMkLst>
          <pc:docMk/>
          <pc:sldMk cId="2192000938" sldId="1650760851"/>
        </pc:sldMkLst>
        <pc:spChg chg="mod">
          <ac:chgData name="Walloch, Kathryn" userId="S::kathryn.walloch@co.ramsey.mn.us::8c7ecdbe-dbec-473d-985d-7d7356c8e89d" providerId="AD" clId="Web-{C57FCAF7-19AA-A89A-708F-0DD9756675D2}" dt="2023-04-13T15:19:34.986" v="486" actId="1076"/>
          <ac:spMkLst>
            <pc:docMk/>
            <pc:sldMk cId="2192000938" sldId="1650760851"/>
            <ac:spMk id="3" creationId="{F9603E0C-D070-4F53-9D10-776AC48AE414}"/>
          </ac:spMkLst>
        </pc:spChg>
        <pc:spChg chg="mod">
          <ac:chgData name="Walloch, Kathryn" userId="S::kathryn.walloch@co.ramsey.mn.us::8c7ecdbe-dbec-473d-985d-7d7356c8e89d" providerId="AD" clId="Web-{C57FCAF7-19AA-A89A-708F-0DD9756675D2}" dt="2023-04-13T15:19:23.705" v="485" actId="20577"/>
          <ac:spMkLst>
            <pc:docMk/>
            <pc:sldMk cId="2192000938" sldId="1650760851"/>
            <ac:spMk id="4" creationId="{49391367-3E55-4A04-93CF-94A6E331240D}"/>
          </ac:spMkLst>
        </pc:spChg>
      </pc:sldChg>
      <pc:sldChg chg="modSp add replId">
        <pc:chgData name="Walloch, Kathryn" userId="S::kathryn.walloch@co.ramsey.mn.us::8c7ecdbe-dbec-473d-985d-7d7356c8e89d" providerId="AD" clId="Web-{C57FCAF7-19AA-A89A-708F-0DD9756675D2}" dt="2023-04-13T15:23:35.413" v="526" actId="20577"/>
        <pc:sldMkLst>
          <pc:docMk/>
          <pc:sldMk cId="3222896071" sldId="1650760852"/>
        </pc:sldMkLst>
        <pc:spChg chg="mod">
          <ac:chgData name="Walloch, Kathryn" userId="S::kathryn.walloch@co.ramsey.mn.us::8c7ecdbe-dbec-473d-985d-7d7356c8e89d" providerId="AD" clId="Web-{C57FCAF7-19AA-A89A-708F-0DD9756675D2}" dt="2023-04-13T15:23:35.413" v="526" actId="20577"/>
          <ac:spMkLst>
            <pc:docMk/>
            <pc:sldMk cId="3222896071" sldId="1650760852"/>
            <ac:spMk id="4" creationId="{49391367-3E55-4A04-93CF-94A6E331240D}"/>
          </ac:spMkLst>
        </pc:spChg>
      </pc:sldChg>
      <pc:sldChg chg="addSp modSp add replId">
        <pc:chgData name="Walloch, Kathryn" userId="S::kathryn.walloch@co.ramsey.mn.us::8c7ecdbe-dbec-473d-985d-7d7356c8e89d" providerId="AD" clId="Web-{C57FCAF7-19AA-A89A-708F-0DD9756675D2}" dt="2023-04-13T15:25:03.681" v="552" actId="1076"/>
        <pc:sldMkLst>
          <pc:docMk/>
          <pc:sldMk cId="659268983" sldId="1650760853"/>
        </pc:sldMkLst>
        <pc:spChg chg="mod">
          <ac:chgData name="Walloch, Kathryn" userId="S::kathryn.walloch@co.ramsey.mn.us::8c7ecdbe-dbec-473d-985d-7d7356c8e89d" providerId="AD" clId="Web-{C57FCAF7-19AA-A89A-708F-0DD9756675D2}" dt="2023-04-13T15:24:09.164" v="536" actId="20577"/>
          <ac:spMkLst>
            <pc:docMk/>
            <pc:sldMk cId="659268983" sldId="1650760853"/>
            <ac:spMk id="3" creationId="{F9603E0C-D070-4F53-9D10-776AC48AE414}"/>
          </ac:spMkLst>
        </pc:spChg>
        <pc:spChg chg="mod">
          <ac:chgData name="Walloch, Kathryn" userId="S::kathryn.walloch@co.ramsey.mn.us::8c7ecdbe-dbec-473d-985d-7d7356c8e89d" providerId="AD" clId="Web-{C57FCAF7-19AA-A89A-708F-0DD9756675D2}" dt="2023-04-13T15:24:43.462" v="547" actId="20577"/>
          <ac:spMkLst>
            <pc:docMk/>
            <pc:sldMk cId="659268983" sldId="1650760853"/>
            <ac:spMk id="4" creationId="{49391367-3E55-4A04-93CF-94A6E331240D}"/>
          </ac:spMkLst>
        </pc:spChg>
        <pc:picChg chg="add mod">
          <ac:chgData name="Walloch, Kathryn" userId="S::kathryn.walloch@co.ramsey.mn.us::8c7ecdbe-dbec-473d-985d-7d7356c8e89d" providerId="AD" clId="Web-{C57FCAF7-19AA-A89A-708F-0DD9756675D2}" dt="2023-04-13T15:25:03.681" v="552" actId="1076"/>
          <ac:picMkLst>
            <pc:docMk/>
            <pc:sldMk cId="659268983" sldId="1650760853"/>
            <ac:picMk id="6" creationId="{7EE5C123-619F-D4DC-BD6F-43ED7B2BE4EC}"/>
          </ac:picMkLst>
        </pc:picChg>
      </pc:sldChg>
      <pc:sldChg chg="modSp add ord replId">
        <pc:chgData name="Walloch, Kathryn" userId="S::kathryn.walloch@co.ramsey.mn.us::8c7ecdbe-dbec-473d-985d-7d7356c8e89d" providerId="AD" clId="Web-{C57FCAF7-19AA-A89A-708F-0DD9756675D2}" dt="2023-04-13T15:31:45.439" v="594" actId="20577"/>
        <pc:sldMkLst>
          <pc:docMk/>
          <pc:sldMk cId="2131007603" sldId="1650760854"/>
        </pc:sldMkLst>
        <pc:spChg chg="mod">
          <ac:chgData name="Walloch, Kathryn" userId="S::kathryn.walloch@co.ramsey.mn.us::8c7ecdbe-dbec-473d-985d-7d7356c8e89d" providerId="AD" clId="Web-{C57FCAF7-19AA-A89A-708F-0DD9756675D2}" dt="2023-04-13T15:30:02.718" v="571" actId="20577"/>
          <ac:spMkLst>
            <pc:docMk/>
            <pc:sldMk cId="2131007603" sldId="1650760854"/>
            <ac:spMk id="3" creationId="{F9603E0C-D070-4F53-9D10-776AC48AE414}"/>
          </ac:spMkLst>
        </pc:spChg>
        <pc:spChg chg="mod">
          <ac:chgData name="Walloch, Kathryn" userId="S::kathryn.walloch@co.ramsey.mn.us::8c7ecdbe-dbec-473d-985d-7d7356c8e89d" providerId="AD" clId="Web-{C57FCAF7-19AA-A89A-708F-0DD9756675D2}" dt="2023-04-13T15:31:45.439" v="594" actId="20577"/>
          <ac:spMkLst>
            <pc:docMk/>
            <pc:sldMk cId="2131007603" sldId="1650760854"/>
            <ac:spMk id="4" creationId="{49391367-3E55-4A04-93CF-94A6E331240D}"/>
          </ac:spMkLst>
        </pc:spChg>
      </pc:sldChg>
      <pc:sldChg chg="addSp delSp modSp add ord replId">
        <pc:chgData name="Walloch, Kathryn" userId="S::kathryn.walloch@co.ramsey.mn.us::8c7ecdbe-dbec-473d-985d-7d7356c8e89d" providerId="AD" clId="Web-{C57FCAF7-19AA-A89A-708F-0DD9756675D2}" dt="2023-04-13T15:33:14.800" v="610" actId="14100"/>
        <pc:sldMkLst>
          <pc:docMk/>
          <pc:sldMk cId="1740374441" sldId="1650760855"/>
        </pc:sldMkLst>
        <pc:spChg chg="mod">
          <ac:chgData name="Walloch, Kathryn" userId="S::kathryn.walloch@co.ramsey.mn.us::8c7ecdbe-dbec-473d-985d-7d7356c8e89d" providerId="AD" clId="Web-{C57FCAF7-19AA-A89A-708F-0DD9756675D2}" dt="2023-04-13T15:32:10.283" v="601" actId="20577"/>
          <ac:spMkLst>
            <pc:docMk/>
            <pc:sldMk cId="1740374441" sldId="1650760855"/>
            <ac:spMk id="3" creationId="{F9603E0C-D070-4F53-9D10-776AC48AE414}"/>
          </ac:spMkLst>
        </pc:spChg>
        <pc:spChg chg="mod">
          <ac:chgData name="Walloch, Kathryn" userId="S::kathryn.walloch@co.ramsey.mn.us::8c7ecdbe-dbec-473d-985d-7d7356c8e89d" providerId="AD" clId="Web-{C57FCAF7-19AA-A89A-708F-0DD9756675D2}" dt="2023-04-13T15:32:30.362" v="604" actId="20577"/>
          <ac:spMkLst>
            <pc:docMk/>
            <pc:sldMk cId="1740374441" sldId="1650760855"/>
            <ac:spMk id="4" creationId="{49391367-3E55-4A04-93CF-94A6E331240D}"/>
          </ac:spMkLst>
        </pc:spChg>
        <pc:picChg chg="del">
          <ac:chgData name="Walloch, Kathryn" userId="S::kathryn.walloch@co.ramsey.mn.us::8c7ecdbe-dbec-473d-985d-7d7356c8e89d" providerId="AD" clId="Web-{C57FCAF7-19AA-A89A-708F-0DD9756675D2}" dt="2023-04-13T15:32:41.175" v="605"/>
          <ac:picMkLst>
            <pc:docMk/>
            <pc:sldMk cId="1740374441" sldId="1650760855"/>
            <ac:picMk id="6" creationId="{7EE5C123-619F-D4DC-BD6F-43ED7B2BE4EC}"/>
          </ac:picMkLst>
        </pc:picChg>
        <pc:picChg chg="add mod">
          <ac:chgData name="Walloch, Kathryn" userId="S::kathryn.walloch@co.ramsey.mn.us::8c7ecdbe-dbec-473d-985d-7d7356c8e89d" providerId="AD" clId="Web-{C57FCAF7-19AA-A89A-708F-0DD9756675D2}" dt="2023-04-13T15:33:14.800" v="610" actId="14100"/>
          <ac:picMkLst>
            <pc:docMk/>
            <pc:sldMk cId="1740374441" sldId="1650760855"/>
            <ac:picMk id="7" creationId="{76B0A08E-991B-AF9E-96F5-E0B599728B35}"/>
          </ac:picMkLst>
        </pc:picChg>
      </pc:sldChg>
      <pc:sldChg chg="modSp add ord replId">
        <pc:chgData name="Walloch, Kathryn" userId="S::kathryn.walloch@co.ramsey.mn.us::8c7ecdbe-dbec-473d-985d-7d7356c8e89d" providerId="AD" clId="Web-{C57FCAF7-19AA-A89A-708F-0DD9756675D2}" dt="2023-04-13T15:38:43.042" v="802" actId="20577"/>
        <pc:sldMkLst>
          <pc:docMk/>
          <pc:sldMk cId="900820662" sldId="1650760856"/>
        </pc:sldMkLst>
        <pc:spChg chg="mod">
          <ac:chgData name="Walloch, Kathryn" userId="S::kathryn.walloch@co.ramsey.mn.us::8c7ecdbe-dbec-473d-985d-7d7356c8e89d" providerId="AD" clId="Web-{C57FCAF7-19AA-A89A-708F-0DD9756675D2}" dt="2023-04-13T15:33:46.598" v="630" actId="20577"/>
          <ac:spMkLst>
            <pc:docMk/>
            <pc:sldMk cId="900820662" sldId="1650760856"/>
            <ac:spMk id="3" creationId="{F9603E0C-D070-4F53-9D10-776AC48AE414}"/>
          </ac:spMkLst>
        </pc:spChg>
        <pc:spChg chg="mod">
          <ac:chgData name="Walloch, Kathryn" userId="S::kathryn.walloch@co.ramsey.mn.us::8c7ecdbe-dbec-473d-985d-7d7356c8e89d" providerId="AD" clId="Web-{C57FCAF7-19AA-A89A-708F-0DD9756675D2}" dt="2023-04-13T15:38:43.042" v="802" actId="20577"/>
          <ac:spMkLst>
            <pc:docMk/>
            <pc:sldMk cId="900820662" sldId="1650760856"/>
            <ac:spMk id="4" creationId="{49391367-3E55-4A04-93CF-94A6E331240D}"/>
          </ac:spMkLst>
        </pc:spChg>
      </pc:sldChg>
    </pc:docChg>
  </pc:docChgLst>
  <pc:docChgLst>
    <pc:chgData name="Molenaar, Rachael" userId="015fff73-f90d-458f-a746-542cd47d30bf" providerId="ADAL" clId="{376F1308-21F0-49A0-9ED3-E3BD38D8F826}"/>
    <pc:docChg chg="custSel addSld modSld">
      <pc:chgData name="Molenaar, Rachael" userId="015fff73-f90d-458f-a746-542cd47d30bf" providerId="ADAL" clId="{376F1308-21F0-49A0-9ED3-E3BD38D8F826}" dt="2023-04-11T13:50:59.898" v="1506" actId="20577"/>
      <pc:docMkLst>
        <pc:docMk/>
      </pc:docMkLst>
      <pc:sldChg chg="modSp mod">
        <pc:chgData name="Molenaar, Rachael" userId="015fff73-f90d-458f-a746-542cd47d30bf" providerId="ADAL" clId="{376F1308-21F0-49A0-9ED3-E3BD38D8F826}" dt="2023-04-11T13:43:32.579" v="1486" actId="20577"/>
        <pc:sldMkLst>
          <pc:docMk/>
          <pc:sldMk cId="0" sldId="444"/>
        </pc:sldMkLst>
        <pc:spChg chg="mod">
          <ac:chgData name="Molenaar, Rachael" userId="015fff73-f90d-458f-a746-542cd47d30bf" providerId="ADAL" clId="{376F1308-21F0-49A0-9ED3-E3BD38D8F826}" dt="2023-04-11T13:43:32.579" v="1486" actId="20577"/>
          <ac:spMkLst>
            <pc:docMk/>
            <pc:sldMk cId="0" sldId="444"/>
            <ac:spMk id="14339" creationId="{197BA5B1-CB36-53A9-489D-3687454DB6E9}"/>
          </ac:spMkLst>
        </pc:spChg>
      </pc:sldChg>
      <pc:sldChg chg="modSp mod">
        <pc:chgData name="Molenaar, Rachael" userId="015fff73-f90d-458f-a746-542cd47d30bf" providerId="ADAL" clId="{376F1308-21F0-49A0-9ED3-E3BD38D8F826}" dt="2023-04-10T20:32:25.966" v="1475" actId="20577"/>
        <pc:sldMkLst>
          <pc:docMk/>
          <pc:sldMk cId="1344589067" sldId="1650760834"/>
        </pc:sldMkLst>
        <pc:spChg chg="mod">
          <ac:chgData name="Molenaar, Rachael" userId="015fff73-f90d-458f-a746-542cd47d30bf" providerId="ADAL" clId="{376F1308-21F0-49A0-9ED3-E3BD38D8F826}" dt="2023-04-10T20:32:25.966" v="1475" actId="20577"/>
          <ac:spMkLst>
            <pc:docMk/>
            <pc:sldMk cId="1344589067" sldId="1650760834"/>
            <ac:spMk id="4" creationId="{BD411EAD-B85E-B198-2A49-70C0C5E46B20}"/>
          </ac:spMkLst>
        </pc:spChg>
      </pc:sldChg>
      <pc:sldChg chg="modSp mod">
        <pc:chgData name="Molenaar, Rachael" userId="015fff73-f90d-458f-a746-542cd47d30bf" providerId="ADAL" clId="{376F1308-21F0-49A0-9ED3-E3BD38D8F826}" dt="2023-04-11T13:50:45.196" v="1505" actId="20577"/>
        <pc:sldMkLst>
          <pc:docMk/>
          <pc:sldMk cId="3260995594" sldId="1650760837"/>
        </pc:sldMkLst>
        <pc:spChg chg="mod">
          <ac:chgData name="Molenaar, Rachael" userId="015fff73-f90d-458f-a746-542cd47d30bf" providerId="ADAL" clId="{376F1308-21F0-49A0-9ED3-E3BD38D8F826}" dt="2023-04-11T13:50:45.196" v="1505" actId="20577"/>
          <ac:spMkLst>
            <pc:docMk/>
            <pc:sldMk cId="3260995594" sldId="1650760837"/>
            <ac:spMk id="4" creationId="{42118CBE-8224-0632-03F3-D5010BF269D7}"/>
          </ac:spMkLst>
        </pc:spChg>
      </pc:sldChg>
      <pc:sldChg chg="modSp new mod">
        <pc:chgData name="Molenaar, Rachael" userId="015fff73-f90d-458f-a746-542cd47d30bf" providerId="ADAL" clId="{376F1308-21F0-49A0-9ED3-E3BD38D8F826}" dt="2023-04-10T20:09:29.209" v="53" actId="20577"/>
        <pc:sldMkLst>
          <pc:docMk/>
          <pc:sldMk cId="667256627" sldId="1650760840"/>
        </pc:sldMkLst>
        <pc:spChg chg="mod">
          <ac:chgData name="Molenaar, Rachael" userId="015fff73-f90d-458f-a746-542cd47d30bf" providerId="ADAL" clId="{376F1308-21F0-49A0-9ED3-E3BD38D8F826}" dt="2023-04-10T20:09:29.209" v="53" actId="20577"/>
          <ac:spMkLst>
            <pc:docMk/>
            <pc:sldMk cId="667256627" sldId="1650760840"/>
            <ac:spMk id="2" creationId="{44539498-8D6A-3092-ED5B-F7B0BEEDC89F}"/>
          </ac:spMkLst>
        </pc:spChg>
      </pc:sldChg>
      <pc:sldChg chg="modSp new mod">
        <pc:chgData name="Molenaar, Rachael" userId="015fff73-f90d-458f-a746-542cd47d30bf" providerId="ADAL" clId="{376F1308-21F0-49A0-9ED3-E3BD38D8F826}" dt="2023-04-10T20:12:49.427" v="441" actId="20577"/>
        <pc:sldMkLst>
          <pc:docMk/>
          <pc:sldMk cId="3981425171" sldId="1650760841"/>
        </pc:sldMkLst>
        <pc:spChg chg="mod">
          <ac:chgData name="Molenaar, Rachael" userId="015fff73-f90d-458f-a746-542cd47d30bf" providerId="ADAL" clId="{376F1308-21F0-49A0-9ED3-E3BD38D8F826}" dt="2023-04-10T20:10:00.617" v="104" actId="20577"/>
          <ac:spMkLst>
            <pc:docMk/>
            <pc:sldMk cId="3981425171" sldId="1650760841"/>
            <ac:spMk id="3" creationId="{86CE9E00-46E6-933F-646B-EAD17945D355}"/>
          </ac:spMkLst>
        </pc:spChg>
        <pc:spChg chg="mod">
          <ac:chgData name="Molenaar, Rachael" userId="015fff73-f90d-458f-a746-542cd47d30bf" providerId="ADAL" clId="{376F1308-21F0-49A0-9ED3-E3BD38D8F826}" dt="2023-04-10T20:12:49.427" v="441" actId="20577"/>
          <ac:spMkLst>
            <pc:docMk/>
            <pc:sldMk cId="3981425171" sldId="1650760841"/>
            <ac:spMk id="4" creationId="{E2B395D3-FB15-19B7-4E42-89B563CEE1B0}"/>
          </ac:spMkLst>
        </pc:spChg>
      </pc:sldChg>
      <pc:sldChg chg="modSp new mod">
        <pc:chgData name="Molenaar, Rachael" userId="015fff73-f90d-458f-a746-542cd47d30bf" providerId="ADAL" clId="{376F1308-21F0-49A0-9ED3-E3BD38D8F826}" dt="2023-04-11T13:50:59.898" v="1506" actId="20577"/>
        <pc:sldMkLst>
          <pc:docMk/>
          <pc:sldMk cId="3229954987" sldId="1650760842"/>
        </pc:sldMkLst>
        <pc:spChg chg="mod">
          <ac:chgData name="Molenaar, Rachael" userId="015fff73-f90d-458f-a746-542cd47d30bf" providerId="ADAL" clId="{376F1308-21F0-49A0-9ED3-E3BD38D8F826}" dt="2023-04-10T20:13:22.552" v="468" actId="20577"/>
          <ac:spMkLst>
            <pc:docMk/>
            <pc:sldMk cId="3229954987" sldId="1650760842"/>
            <ac:spMk id="3" creationId="{D59F94E0-391E-212D-3C28-16DCAC3A2946}"/>
          </ac:spMkLst>
        </pc:spChg>
        <pc:spChg chg="mod">
          <ac:chgData name="Molenaar, Rachael" userId="015fff73-f90d-458f-a746-542cd47d30bf" providerId="ADAL" clId="{376F1308-21F0-49A0-9ED3-E3BD38D8F826}" dt="2023-04-11T13:50:59.898" v="1506" actId="20577"/>
          <ac:spMkLst>
            <pc:docMk/>
            <pc:sldMk cId="3229954987" sldId="1650760842"/>
            <ac:spMk id="4" creationId="{BB08349E-BDE2-4B90-E5B6-A22F690EBE89}"/>
          </ac:spMkLst>
        </pc:spChg>
      </pc:sldChg>
      <pc:sldChg chg="modSp new mod">
        <pc:chgData name="Molenaar, Rachael" userId="015fff73-f90d-458f-a746-542cd47d30bf" providerId="ADAL" clId="{376F1308-21F0-49A0-9ED3-E3BD38D8F826}" dt="2023-04-10T20:16:37.730" v="979" actId="20577"/>
        <pc:sldMkLst>
          <pc:docMk/>
          <pc:sldMk cId="27306591" sldId="1650760843"/>
        </pc:sldMkLst>
        <pc:spChg chg="mod">
          <ac:chgData name="Molenaar, Rachael" userId="015fff73-f90d-458f-a746-542cd47d30bf" providerId="ADAL" clId="{376F1308-21F0-49A0-9ED3-E3BD38D8F826}" dt="2023-04-10T20:16:37.730" v="979" actId="20577"/>
          <ac:spMkLst>
            <pc:docMk/>
            <pc:sldMk cId="27306591" sldId="1650760843"/>
            <ac:spMk id="2" creationId="{642E874E-10ED-A274-1FBF-5FC7AC07F4EB}"/>
          </ac:spMkLst>
        </pc:spChg>
      </pc:sldChg>
      <pc:sldChg chg="modSp new mod">
        <pc:chgData name="Molenaar, Rachael" userId="015fff73-f90d-458f-a746-542cd47d30bf" providerId="ADAL" clId="{376F1308-21F0-49A0-9ED3-E3BD38D8F826}" dt="2023-04-10T20:18:48.299" v="1232" actId="20577"/>
        <pc:sldMkLst>
          <pc:docMk/>
          <pc:sldMk cId="1455645992" sldId="1650760844"/>
        </pc:sldMkLst>
        <pc:spChg chg="mod">
          <ac:chgData name="Molenaar, Rachael" userId="015fff73-f90d-458f-a746-542cd47d30bf" providerId="ADAL" clId="{376F1308-21F0-49A0-9ED3-E3BD38D8F826}" dt="2023-04-10T20:17:20.026" v="1012" actId="20577"/>
          <ac:spMkLst>
            <pc:docMk/>
            <pc:sldMk cId="1455645992" sldId="1650760844"/>
            <ac:spMk id="3" creationId="{3B719E49-CFE3-486A-664E-5AD8C37F04D1}"/>
          </ac:spMkLst>
        </pc:spChg>
        <pc:spChg chg="mod">
          <ac:chgData name="Molenaar, Rachael" userId="015fff73-f90d-458f-a746-542cd47d30bf" providerId="ADAL" clId="{376F1308-21F0-49A0-9ED3-E3BD38D8F826}" dt="2023-04-10T20:18:48.299" v="1232" actId="20577"/>
          <ac:spMkLst>
            <pc:docMk/>
            <pc:sldMk cId="1455645992" sldId="1650760844"/>
            <ac:spMk id="4" creationId="{ECCF319F-2F95-1483-EA84-A6604ED4F4A5}"/>
          </ac:spMkLst>
        </pc:spChg>
      </pc:sldChg>
    </pc:docChg>
  </pc:docChgLst>
  <pc:docChgLst>
    <pc:chgData name="Walloch, Kathryn" userId="S::kathryn.walloch@co.ramsey.mn.us::8c7ecdbe-dbec-473d-985d-7d7356c8e89d" providerId="AD" clId="Web-{D3A74471-A02B-40C8-437B-8148A1E232F9}"/>
    <pc:docChg chg="addSld modSld">
      <pc:chgData name="Walloch, Kathryn" userId="S::kathryn.walloch@co.ramsey.mn.us::8c7ecdbe-dbec-473d-985d-7d7356c8e89d" providerId="AD" clId="Web-{D3A74471-A02B-40C8-437B-8148A1E232F9}" dt="2023-04-20T19:36:55.096" v="255" actId="20577"/>
      <pc:docMkLst>
        <pc:docMk/>
      </pc:docMkLst>
      <pc:sldChg chg="modSp add replId">
        <pc:chgData name="Walloch, Kathryn" userId="S::kathryn.walloch@co.ramsey.mn.us::8c7ecdbe-dbec-473d-985d-7d7356c8e89d" providerId="AD" clId="Web-{D3A74471-A02B-40C8-437B-8148A1E232F9}" dt="2023-04-20T19:36:55.096" v="255" actId="20577"/>
        <pc:sldMkLst>
          <pc:docMk/>
          <pc:sldMk cId="3113600364" sldId="1650760857"/>
        </pc:sldMkLst>
        <pc:spChg chg="mod">
          <ac:chgData name="Walloch, Kathryn" userId="S::kathryn.walloch@co.ramsey.mn.us::8c7ecdbe-dbec-473d-985d-7d7356c8e89d" providerId="AD" clId="Web-{D3A74471-A02B-40C8-437B-8148A1E232F9}" dt="2023-04-20T19:36:55.096" v="255" actId="20577"/>
          <ac:spMkLst>
            <pc:docMk/>
            <pc:sldMk cId="3113600364" sldId="1650760857"/>
            <ac:spMk id="4" creationId="{49391367-3E55-4A04-93CF-94A6E331240D}"/>
          </ac:spMkLst>
        </pc:spChg>
      </pc:sldChg>
    </pc:docChg>
  </pc:docChgLst>
  <pc:docChgLst>
    <pc:chgData name="Molenaar, Rachael" userId="S::rachael.molenaar@co.ramsey.mn.us::015fff73-f90d-458f-a746-542cd47d30bf" providerId="AD" clId="Web-{B0BC133A-5712-4830-8C3F-647104878D83}"/>
    <pc:docChg chg="addSld modSld">
      <pc:chgData name="Molenaar, Rachael" userId="S::rachael.molenaar@co.ramsey.mn.us::015fff73-f90d-458f-a746-542cd47d30bf" providerId="AD" clId="Web-{B0BC133A-5712-4830-8C3F-647104878D83}" dt="2023-05-23T17:26:41.049" v="90" actId="20577"/>
      <pc:docMkLst>
        <pc:docMk/>
      </pc:docMkLst>
      <pc:sldChg chg="modSp">
        <pc:chgData name="Molenaar, Rachael" userId="S::rachael.molenaar@co.ramsey.mn.us::015fff73-f90d-458f-a746-542cd47d30bf" providerId="AD" clId="Web-{B0BC133A-5712-4830-8C3F-647104878D83}" dt="2023-05-23T17:25:52.064" v="2" actId="20577"/>
        <pc:sldMkLst>
          <pc:docMk/>
          <pc:sldMk cId="2254963417" sldId="265"/>
        </pc:sldMkLst>
        <pc:spChg chg="mod">
          <ac:chgData name="Molenaar, Rachael" userId="S::rachael.molenaar@co.ramsey.mn.us::015fff73-f90d-458f-a746-542cd47d30bf" providerId="AD" clId="Web-{B0BC133A-5712-4830-8C3F-647104878D83}" dt="2023-05-23T17:25:52.064" v="2" actId="20577"/>
          <ac:spMkLst>
            <pc:docMk/>
            <pc:sldMk cId="2254963417" sldId="265"/>
            <ac:spMk id="3" creationId="{B8B257A1-4D89-49FB-84CE-B199D887AB2D}"/>
          </ac:spMkLst>
        </pc:spChg>
      </pc:sldChg>
      <pc:sldChg chg="modSp new">
        <pc:chgData name="Molenaar, Rachael" userId="S::rachael.molenaar@co.ramsey.mn.us::015fff73-f90d-458f-a746-542cd47d30bf" providerId="AD" clId="Web-{B0BC133A-5712-4830-8C3F-647104878D83}" dt="2023-05-23T17:26:41.049" v="90" actId="20577"/>
        <pc:sldMkLst>
          <pc:docMk/>
          <pc:sldMk cId="4287259709" sldId="1650760862"/>
        </pc:sldMkLst>
        <pc:spChg chg="mod">
          <ac:chgData name="Molenaar, Rachael" userId="S::rachael.molenaar@co.ramsey.mn.us::015fff73-f90d-458f-a746-542cd47d30bf" providerId="AD" clId="Web-{B0BC133A-5712-4830-8C3F-647104878D83}" dt="2023-05-23T17:26:08.158" v="5" actId="20577"/>
          <ac:spMkLst>
            <pc:docMk/>
            <pc:sldMk cId="4287259709" sldId="1650760862"/>
            <ac:spMk id="3" creationId="{78F65D4F-7DCB-93BD-3C9F-BC81F7AB7634}"/>
          </ac:spMkLst>
        </pc:spChg>
        <pc:spChg chg="mod">
          <ac:chgData name="Molenaar, Rachael" userId="S::rachael.molenaar@co.ramsey.mn.us::015fff73-f90d-458f-a746-542cd47d30bf" providerId="AD" clId="Web-{B0BC133A-5712-4830-8C3F-647104878D83}" dt="2023-05-23T17:26:41.049" v="90" actId="20577"/>
          <ac:spMkLst>
            <pc:docMk/>
            <pc:sldMk cId="4287259709" sldId="1650760862"/>
            <ac:spMk id="4" creationId="{244AAEEB-E188-FC5C-876D-E02A31DB6B3C}"/>
          </ac:spMkLst>
        </pc:spChg>
      </pc:sldChg>
    </pc:docChg>
  </pc:docChgLst>
  <pc:docChgLst>
    <pc:chgData name="Molenaar, Rachael" userId="S::rachael.molenaar@co.ramsey.mn.us::015fff73-f90d-458f-a746-542cd47d30bf" providerId="AD" clId="Web-{4DA7F973-7F3D-4E04-9BD9-FF7780A2EB17}"/>
    <pc:docChg chg="addSld modSld">
      <pc:chgData name="Molenaar, Rachael" userId="S::rachael.molenaar@co.ramsey.mn.us::015fff73-f90d-458f-a746-542cd47d30bf" providerId="AD" clId="Web-{4DA7F973-7F3D-4E04-9BD9-FF7780A2EB17}" dt="2023-05-31T19:25:49.389" v="181" actId="20577"/>
      <pc:docMkLst>
        <pc:docMk/>
      </pc:docMkLst>
      <pc:sldChg chg="modSp new">
        <pc:chgData name="Molenaar, Rachael" userId="S::rachael.molenaar@co.ramsey.mn.us::015fff73-f90d-458f-a746-542cd47d30bf" providerId="AD" clId="Web-{4DA7F973-7F3D-4E04-9BD9-FF7780A2EB17}" dt="2023-05-31T19:23:55.778" v="99" actId="20577"/>
        <pc:sldMkLst>
          <pc:docMk/>
          <pc:sldMk cId="2389294872" sldId="1650760869"/>
        </pc:sldMkLst>
        <pc:spChg chg="mod">
          <ac:chgData name="Molenaar, Rachael" userId="S::rachael.molenaar@co.ramsey.mn.us::015fff73-f90d-458f-a746-542cd47d30bf" providerId="AD" clId="Web-{4DA7F973-7F3D-4E04-9BD9-FF7780A2EB17}" dt="2023-05-31T19:22:42.230" v="3" actId="20577"/>
          <ac:spMkLst>
            <pc:docMk/>
            <pc:sldMk cId="2389294872" sldId="1650760869"/>
            <ac:spMk id="3" creationId="{5C5D0227-1960-B5DC-791E-03B360771300}"/>
          </ac:spMkLst>
        </pc:spChg>
        <pc:spChg chg="mod">
          <ac:chgData name="Molenaar, Rachael" userId="S::rachael.molenaar@co.ramsey.mn.us::015fff73-f90d-458f-a746-542cd47d30bf" providerId="AD" clId="Web-{4DA7F973-7F3D-4E04-9BD9-FF7780A2EB17}" dt="2023-05-31T19:23:55.778" v="99" actId="20577"/>
          <ac:spMkLst>
            <pc:docMk/>
            <pc:sldMk cId="2389294872" sldId="1650760869"/>
            <ac:spMk id="4" creationId="{22AF4113-2A51-50CC-A44F-7D4814094693}"/>
          </ac:spMkLst>
        </pc:spChg>
      </pc:sldChg>
      <pc:sldChg chg="modSp new">
        <pc:chgData name="Molenaar, Rachael" userId="S::rachael.molenaar@co.ramsey.mn.us::015fff73-f90d-458f-a746-542cd47d30bf" providerId="AD" clId="Web-{4DA7F973-7F3D-4E04-9BD9-FF7780A2EB17}" dt="2023-05-31T19:25:49.389" v="181" actId="20577"/>
        <pc:sldMkLst>
          <pc:docMk/>
          <pc:sldMk cId="2158626640" sldId="1650760870"/>
        </pc:sldMkLst>
        <pc:spChg chg="mod">
          <ac:chgData name="Molenaar, Rachael" userId="S::rachael.molenaar@co.ramsey.mn.us::015fff73-f90d-458f-a746-542cd47d30bf" providerId="AD" clId="Web-{4DA7F973-7F3D-4E04-9BD9-FF7780A2EB17}" dt="2023-05-31T19:24:09.090" v="102" actId="20577"/>
          <ac:spMkLst>
            <pc:docMk/>
            <pc:sldMk cId="2158626640" sldId="1650760870"/>
            <ac:spMk id="3" creationId="{336FD9D8-1E9D-4F1E-77BE-A11B339A5CDE}"/>
          </ac:spMkLst>
        </pc:spChg>
        <pc:spChg chg="mod">
          <ac:chgData name="Molenaar, Rachael" userId="S::rachael.molenaar@co.ramsey.mn.us::015fff73-f90d-458f-a746-542cd47d30bf" providerId="AD" clId="Web-{4DA7F973-7F3D-4E04-9BD9-FF7780A2EB17}" dt="2023-05-31T19:25:49.389" v="181" actId="20577"/>
          <ac:spMkLst>
            <pc:docMk/>
            <pc:sldMk cId="2158626640" sldId="1650760870"/>
            <ac:spMk id="4" creationId="{51385601-FF05-11DD-A5A3-A31A83B51DC1}"/>
          </ac:spMkLst>
        </pc:spChg>
      </pc:sldChg>
    </pc:docChg>
  </pc:docChgLst>
  <pc:docChgLst>
    <pc:chgData name="Molenaar, Rachael" userId="015fff73-f90d-458f-a746-542cd47d30bf" providerId="ADAL" clId="{2F982B7B-D8FF-4F8F-A6F5-CFBEA2336DAF}"/>
    <pc:docChg chg="custSel addSld modSld">
      <pc:chgData name="Molenaar, Rachael" userId="015fff73-f90d-458f-a746-542cd47d30bf" providerId="ADAL" clId="{2F982B7B-D8FF-4F8F-A6F5-CFBEA2336DAF}" dt="2023-04-05T17:39:50.728" v="1579" actId="20577"/>
      <pc:docMkLst>
        <pc:docMk/>
      </pc:docMkLst>
      <pc:sldChg chg="modSp mod">
        <pc:chgData name="Molenaar, Rachael" userId="015fff73-f90d-458f-a746-542cd47d30bf" providerId="ADAL" clId="{2F982B7B-D8FF-4F8F-A6F5-CFBEA2336DAF}" dt="2023-04-05T15:43:11.986" v="40" actId="20577"/>
        <pc:sldMkLst>
          <pc:docMk/>
          <pc:sldMk cId="2254963417" sldId="265"/>
        </pc:sldMkLst>
        <pc:spChg chg="mod">
          <ac:chgData name="Molenaar, Rachael" userId="015fff73-f90d-458f-a746-542cd47d30bf" providerId="ADAL" clId="{2F982B7B-D8FF-4F8F-A6F5-CFBEA2336DAF}" dt="2023-04-05T15:43:11.986" v="40" actId="20577"/>
          <ac:spMkLst>
            <pc:docMk/>
            <pc:sldMk cId="2254963417" sldId="265"/>
            <ac:spMk id="4" creationId="{00000000-0000-0000-0000-000000000000}"/>
          </ac:spMkLst>
        </pc:spChg>
      </pc:sldChg>
      <pc:sldChg chg="add">
        <pc:chgData name="Molenaar, Rachael" userId="015fff73-f90d-458f-a746-542cd47d30bf" providerId="ADAL" clId="{2F982B7B-D8FF-4F8F-A6F5-CFBEA2336DAF}" dt="2023-04-05T15:47:39.159" v="240"/>
        <pc:sldMkLst>
          <pc:docMk/>
          <pc:sldMk cId="1499976134" sldId="268"/>
        </pc:sldMkLst>
      </pc:sldChg>
      <pc:sldChg chg="add">
        <pc:chgData name="Molenaar, Rachael" userId="015fff73-f90d-458f-a746-542cd47d30bf" providerId="ADAL" clId="{2F982B7B-D8FF-4F8F-A6F5-CFBEA2336DAF}" dt="2023-04-05T17:39:24.877" v="1553"/>
        <pc:sldMkLst>
          <pc:docMk/>
          <pc:sldMk cId="155431037" sldId="272"/>
        </pc:sldMkLst>
      </pc:sldChg>
      <pc:sldChg chg="add">
        <pc:chgData name="Molenaar, Rachael" userId="015fff73-f90d-458f-a746-542cd47d30bf" providerId="ADAL" clId="{2F982B7B-D8FF-4F8F-A6F5-CFBEA2336DAF}" dt="2023-04-05T15:47:10.382" v="208"/>
        <pc:sldMkLst>
          <pc:docMk/>
          <pc:sldMk cId="3382171329" sldId="334"/>
        </pc:sldMkLst>
      </pc:sldChg>
      <pc:sldChg chg="modSp add mod">
        <pc:chgData name="Molenaar, Rachael" userId="015fff73-f90d-458f-a746-542cd47d30bf" providerId="ADAL" clId="{2F982B7B-D8FF-4F8F-A6F5-CFBEA2336DAF}" dt="2023-04-05T17:39:50.728" v="1579" actId="20577"/>
        <pc:sldMkLst>
          <pc:docMk/>
          <pc:sldMk cId="0" sldId="444"/>
        </pc:sldMkLst>
        <pc:spChg chg="mod">
          <ac:chgData name="Molenaar, Rachael" userId="015fff73-f90d-458f-a746-542cd47d30bf" providerId="ADAL" clId="{2F982B7B-D8FF-4F8F-A6F5-CFBEA2336DAF}" dt="2023-04-05T15:43:32.584" v="41"/>
          <ac:spMkLst>
            <pc:docMk/>
            <pc:sldMk cId="0" sldId="444"/>
            <ac:spMk id="5" creationId="{A51929AF-CFEE-71FF-E1DC-436E428725A1}"/>
          </ac:spMkLst>
        </pc:spChg>
        <pc:spChg chg="mod">
          <ac:chgData name="Molenaar, Rachael" userId="015fff73-f90d-458f-a746-542cd47d30bf" providerId="ADAL" clId="{2F982B7B-D8FF-4F8F-A6F5-CFBEA2336DAF}" dt="2023-04-05T17:39:50.728" v="1579" actId="20577"/>
          <ac:spMkLst>
            <pc:docMk/>
            <pc:sldMk cId="0" sldId="444"/>
            <ac:spMk id="14339" creationId="{197BA5B1-CB36-53A9-489D-3687454DB6E9}"/>
          </ac:spMkLst>
        </pc:spChg>
      </pc:sldChg>
      <pc:sldChg chg="add">
        <pc:chgData name="Molenaar, Rachael" userId="015fff73-f90d-458f-a746-542cd47d30bf" providerId="ADAL" clId="{2F982B7B-D8FF-4F8F-A6F5-CFBEA2336DAF}" dt="2023-04-05T15:44:26.035" v="199"/>
        <pc:sldMkLst>
          <pc:docMk/>
          <pc:sldMk cId="0" sldId="465"/>
        </pc:sldMkLst>
      </pc:sldChg>
      <pc:sldChg chg="add">
        <pc:chgData name="Molenaar, Rachael" userId="015fff73-f90d-458f-a746-542cd47d30bf" providerId="ADAL" clId="{2F982B7B-D8FF-4F8F-A6F5-CFBEA2336DAF}" dt="2023-04-05T15:45:10.571" v="200"/>
        <pc:sldMkLst>
          <pc:docMk/>
          <pc:sldMk cId="0" sldId="468"/>
        </pc:sldMkLst>
      </pc:sldChg>
      <pc:sldChg chg="modSp add">
        <pc:chgData name="Molenaar, Rachael" userId="015fff73-f90d-458f-a746-542cd47d30bf" providerId="ADAL" clId="{2F982B7B-D8FF-4F8F-A6F5-CFBEA2336DAF}" dt="2023-04-05T15:46:45.058" v="205" actId="1076"/>
        <pc:sldMkLst>
          <pc:docMk/>
          <pc:sldMk cId="0" sldId="1650760698"/>
        </pc:sldMkLst>
        <pc:spChg chg="mod">
          <ac:chgData name="Molenaar, Rachael" userId="015fff73-f90d-458f-a746-542cd47d30bf" providerId="ADAL" clId="{2F982B7B-D8FF-4F8F-A6F5-CFBEA2336DAF}" dt="2023-04-05T15:45:37.973" v="202"/>
          <ac:spMkLst>
            <pc:docMk/>
            <pc:sldMk cId="0" sldId="1650760698"/>
            <ac:spMk id="2" creationId="{0134FDA2-7F32-5330-4157-3BBF6A0AB876}"/>
          </ac:spMkLst>
        </pc:spChg>
        <pc:picChg chg="mod">
          <ac:chgData name="Molenaar, Rachael" userId="015fff73-f90d-458f-a746-542cd47d30bf" providerId="ADAL" clId="{2F982B7B-D8FF-4F8F-A6F5-CFBEA2336DAF}" dt="2023-04-05T15:46:45.058" v="205" actId="1076"/>
          <ac:picMkLst>
            <pc:docMk/>
            <pc:sldMk cId="0" sldId="1650760698"/>
            <ac:picMk id="22533" creationId="{3E3808C0-BD27-0664-6DC0-014AA182907D}"/>
          </ac:picMkLst>
        </pc:picChg>
      </pc:sldChg>
      <pc:sldChg chg="modSp add mod">
        <pc:chgData name="Molenaar, Rachael" userId="015fff73-f90d-458f-a746-542cd47d30bf" providerId="ADAL" clId="{2F982B7B-D8FF-4F8F-A6F5-CFBEA2336DAF}" dt="2023-04-05T15:47:21.018" v="238" actId="20577"/>
        <pc:sldMkLst>
          <pc:docMk/>
          <pc:sldMk cId="0" sldId="1650760700"/>
        </pc:sldMkLst>
        <pc:spChg chg="mod">
          <ac:chgData name="Molenaar, Rachael" userId="015fff73-f90d-458f-a746-542cd47d30bf" providerId="ADAL" clId="{2F982B7B-D8FF-4F8F-A6F5-CFBEA2336DAF}" dt="2023-04-05T15:45:52.149" v="203"/>
          <ac:spMkLst>
            <pc:docMk/>
            <pc:sldMk cId="0" sldId="1650760700"/>
            <ac:spMk id="2" creationId="{A304009E-AC78-CD80-E90F-9255C4CE0A1E}"/>
          </ac:spMkLst>
        </pc:spChg>
        <pc:spChg chg="mod">
          <ac:chgData name="Molenaar, Rachael" userId="015fff73-f90d-458f-a746-542cd47d30bf" providerId="ADAL" clId="{2F982B7B-D8FF-4F8F-A6F5-CFBEA2336DAF}" dt="2023-04-05T15:47:21.018" v="238" actId="20577"/>
          <ac:spMkLst>
            <pc:docMk/>
            <pc:sldMk cId="0" sldId="1650760700"/>
            <ac:spMk id="23556" creationId="{EFC2378D-501A-B916-49B7-BBCCE03D69F8}"/>
          </ac:spMkLst>
        </pc:spChg>
      </pc:sldChg>
      <pc:sldChg chg="modSp add">
        <pc:chgData name="Molenaar, Rachael" userId="015fff73-f90d-458f-a746-542cd47d30bf" providerId="ADAL" clId="{2F982B7B-D8FF-4F8F-A6F5-CFBEA2336DAF}" dt="2023-04-05T15:45:20.412" v="201"/>
        <pc:sldMkLst>
          <pc:docMk/>
          <pc:sldMk cId="0" sldId="1650760706"/>
        </pc:sldMkLst>
        <pc:spChg chg="mod">
          <ac:chgData name="Molenaar, Rachael" userId="015fff73-f90d-458f-a746-542cd47d30bf" providerId="ADAL" clId="{2F982B7B-D8FF-4F8F-A6F5-CFBEA2336DAF}" dt="2023-04-05T15:45:20.412" v="201"/>
          <ac:spMkLst>
            <pc:docMk/>
            <pc:sldMk cId="0" sldId="1650760706"/>
            <ac:spMk id="5" creationId="{F5AAE602-E096-74EF-90C1-FB8177E6E864}"/>
          </ac:spMkLst>
        </pc:spChg>
      </pc:sldChg>
      <pc:sldChg chg="modSp add">
        <pc:chgData name="Molenaar, Rachael" userId="015fff73-f90d-458f-a746-542cd47d30bf" providerId="ADAL" clId="{2F982B7B-D8FF-4F8F-A6F5-CFBEA2336DAF}" dt="2023-04-05T15:48:14.037" v="241"/>
        <pc:sldMkLst>
          <pc:docMk/>
          <pc:sldMk cId="0" sldId="1650760713"/>
        </pc:sldMkLst>
        <pc:spChg chg="mod">
          <ac:chgData name="Molenaar, Rachael" userId="015fff73-f90d-458f-a746-542cd47d30bf" providerId="ADAL" clId="{2F982B7B-D8FF-4F8F-A6F5-CFBEA2336DAF}" dt="2023-04-05T15:48:14.037" v="241"/>
          <ac:spMkLst>
            <pc:docMk/>
            <pc:sldMk cId="0" sldId="1650760713"/>
            <ac:spMk id="5" creationId="{A88CFA5A-2F9E-D811-D669-BF1F2FC0B2CA}"/>
          </ac:spMkLst>
        </pc:spChg>
      </pc:sldChg>
      <pc:sldChg chg="add">
        <pc:chgData name="Molenaar, Rachael" userId="015fff73-f90d-458f-a746-542cd47d30bf" providerId="ADAL" clId="{2F982B7B-D8FF-4F8F-A6F5-CFBEA2336DAF}" dt="2023-04-05T15:46:56.856" v="206"/>
        <pc:sldMkLst>
          <pc:docMk/>
          <pc:sldMk cId="0" sldId="1650760797"/>
        </pc:sldMkLst>
      </pc:sldChg>
      <pc:sldChg chg="add">
        <pc:chgData name="Molenaar, Rachael" userId="015fff73-f90d-458f-a746-542cd47d30bf" providerId="ADAL" clId="{2F982B7B-D8FF-4F8F-A6F5-CFBEA2336DAF}" dt="2023-04-05T15:47:03.455" v="207"/>
        <pc:sldMkLst>
          <pc:docMk/>
          <pc:sldMk cId="653578231" sldId="1650760826"/>
        </pc:sldMkLst>
      </pc:sldChg>
      <pc:sldChg chg="add">
        <pc:chgData name="Molenaar, Rachael" userId="015fff73-f90d-458f-a746-542cd47d30bf" providerId="ADAL" clId="{2F982B7B-D8FF-4F8F-A6F5-CFBEA2336DAF}" dt="2023-04-05T15:47:31.404" v="239"/>
        <pc:sldMkLst>
          <pc:docMk/>
          <pc:sldMk cId="2428153077" sldId="1650760830"/>
        </pc:sldMkLst>
      </pc:sldChg>
      <pc:sldChg chg="modSp new mod">
        <pc:chgData name="Molenaar, Rachael" userId="015fff73-f90d-458f-a746-542cd47d30bf" providerId="ADAL" clId="{2F982B7B-D8FF-4F8F-A6F5-CFBEA2336DAF}" dt="2023-04-05T15:49:20.266" v="282" actId="20577"/>
        <pc:sldMkLst>
          <pc:docMk/>
          <pc:sldMk cId="998851105" sldId="1650760831"/>
        </pc:sldMkLst>
        <pc:spChg chg="mod">
          <ac:chgData name="Molenaar, Rachael" userId="015fff73-f90d-458f-a746-542cd47d30bf" providerId="ADAL" clId="{2F982B7B-D8FF-4F8F-A6F5-CFBEA2336DAF}" dt="2023-04-05T15:49:20.266" v="282" actId="20577"/>
          <ac:spMkLst>
            <pc:docMk/>
            <pc:sldMk cId="998851105" sldId="1650760831"/>
            <ac:spMk id="2" creationId="{BA3BD351-994C-A48B-5887-6160A73325A2}"/>
          </ac:spMkLst>
        </pc:spChg>
      </pc:sldChg>
      <pc:sldChg chg="modSp new mod">
        <pc:chgData name="Molenaar, Rachael" userId="015fff73-f90d-458f-a746-542cd47d30bf" providerId="ADAL" clId="{2F982B7B-D8FF-4F8F-A6F5-CFBEA2336DAF}" dt="2023-04-05T15:51:59.878" v="516" actId="20577"/>
        <pc:sldMkLst>
          <pc:docMk/>
          <pc:sldMk cId="3414382836" sldId="1650760832"/>
        </pc:sldMkLst>
        <pc:spChg chg="mod">
          <ac:chgData name="Molenaar, Rachael" userId="015fff73-f90d-458f-a746-542cd47d30bf" providerId="ADAL" clId="{2F982B7B-D8FF-4F8F-A6F5-CFBEA2336DAF}" dt="2023-04-05T15:49:31.587" v="308" actId="20577"/>
          <ac:spMkLst>
            <pc:docMk/>
            <pc:sldMk cId="3414382836" sldId="1650760832"/>
            <ac:spMk id="3" creationId="{56E54618-B44B-C6CA-C33A-46BDB598E5DB}"/>
          </ac:spMkLst>
        </pc:spChg>
        <pc:spChg chg="mod">
          <ac:chgData name="Molenaar, Rachael" userId="015fff73-f90d-458f-a746-542cd47d30bf" providerId="ADAL" clId="{2F982B7B-D8FF-4F8F-A6F5-CFBEA2336DAF}" dt="2023-04-05T15:51:59.878" v="516" actId="20577"/>
          <ac:spMkLst>
            <pc:docMk/>
            <pc:sldMk cId="3414382836" sldId="1650760832"/>
            <ac:spMk id="4" creationId="{3C4FB520-A8C2-C14D-AC18-D3FD23FC0844}"/>
          </ac:spMkLst>
        </pc:spChg>
      </pc:sldChg>
      <pc:sldChg chg="modSp new mod">
        <pc:chgData name="Molenaar, Rachael" userId="015fff73-f90d-458f-a746-542cd47d30bf" providerId="ADAL" clId="{2F982B7B-D8FF-4F8F-A6F5-CFBEA2336DAF}" dt="2023-04-05T17:25:23.966" v="1339" actId="20577"/>
        <pc:sldMkLst>
          <pc:docMk/>
          <pc:sldMk cId="2529155306" sldId="1650760833"/>
        </pc:sldMkLst>
        <pc:spChg chg="mod">
          <ac:chgData name="Molenaar, Rachael" userId="015fff73-f90d-458f-a746-542cd47d30bf" providerId="ADAL" clId="{2F982B7B-D8FF-4F8F-A6F5-CFBEA2336DAF}" dt="2023-04-05T17:25:23.966" v="1339" actId="20577"/>
          <ac:spMkLst>
            <pc:docMk/>
            <pc:sldMk cId="2529155306" sldId="1650760833"/>
            <ac:spMk id="3" creationId="{BAF3E719-E343-F8A1-5763-3B5499D635C7}"/>
          </ac:spMkLst>
        </pc:spChg>
        <pc:spChg chg="mod">
          <ac:chgData name="Molenaar, Rachael" userId="015fff73-f90d-458f-a746-542cd47d30bf" providerId="ADAL" clId="{2F982B7B-D8FF-4F8F-A6F5-CFBEA2336DAF}" dt="2023-04-05T15:55:42.217" v="891" actId="20577"/>
          <ac:spMkLst>
            <pc:docMk/>
            <pc:sldMk cId="2529155306" sldId="1650760833"/>
            <ac:spMk id="4" creationId="{84C84A8E-D2EA-6696-136F-AA8CB9F62740}"/>
          </ac:spMkLst>
        </pc:spChg>
      </pc:sldChg>
      <pc:sldChg chg="modSp new mod">
        <pc:chgData name="Molenaar, Rachael" userId="015fff73-f90d-458f-a746-542cd47d30bf" providerId="ADAL" clId="{2F982B7B-D8FF-4F8F-A6F5-CFBEA2336DAF}" dt="2023-04-05T15:55:52.159" v="919" actId="20577"/>
        <pc:sldMkLst>
          <pc:docMk/>
          <pc:sldMk cId="1344589067" sldId="1650760834"/>
        </pc:sldMkLst>
        <pc:spChg chg="mod">
          <ac:chgData name="Molenaar, Rachael" userId="015fff73-f90d-458f-a746-542cd47d30bf" providerId="ADAL" clId="{2F982B7B-D8FF-4F8F-A6F5-CFBEA2336DAF}" dt="2023-04-05T15:55:52.159" v="919" actId="20577"/>
          <ac:spMkLst>
            <pc:docMk/>
            <pc:sldMk cId="1344589067" sldId="1650760834"/>
            <ac:spMk id="3" creationId="{5EEB7EB1-4474-D034-24E3-75D948CA6800}"/>
          </ac:spMkLst>
        </pc:spChg>
      </pc:sldChg>
      <pc:sldChg chg="modSp new mod">
        <pc:chgData name="Molenaar, Rachael" userId="015fff73-f90d-458f-a746-542cd47d30bf" providerId="ADAL" clId="{2F982B7B-D8FF-4F8F-A6F5-CFBEA2336DAF}" dt="2023-04-05T16:00:01.040" v="1298" actId="20577"/>
        <pc:sldMkLst>
          <pc:docMk/>
          <pc:sldMk cId="1432580492" sldId="1650760835"/>
        </pc:sldMkLst>
        <pc:spChg chg="mod">
          <ac:chgData name="Molenaar, Rachael" userId="015fff73-f90d-458f-a746-542cd47d30bf" providerId="ADAL" clId="{2F982B7B-D8FF-4F8F-A6F5-CFBEA2336DAF}" dt="2023-04-05T15:57:55.888" v="976" actId="20577"/>
          <ac:spMkLst>
            <pc:docMk/>
            <pc:sldMk cId="1432580492" sldId="1650760835"/>
            <ac:spMk id="3" creationId="{9EC28C6C-83C9-FF1A-FBC5-766E1B0A1122}"/>
          </ac:spMkLst>
        </pc:spChg>
        <pc:spChg chg="mod">
          <ac:chgData name="Molenaar, Rachael" userId="015fff73-f90d-458f-a746-542cd47d30bf" providerId="ADAL" clId="{2F982B7B-D8FF-4F8F-A6F5-CFBEA2336DAF}" dt="2023-04-05T16:00:01.040" v="1298" actId="20577"/>
          <ac:spMkLst>
            <pc:docMk/>
            <pc:sldMk cId="1432580492" sldId="1650760835"/>
            <ac:spMk id="4" creationId="{5117E4B9-50F7-216D-C7F2-5E732DFF3BBD}"/>
          </ac:spMkLst>
        </pc:spChg>
      </pc:sldChg>
      <pc:sldChg chg="modSp new mod">
        <pc:chgData name="Molenaar, Rachael" userId="015fff73-f90d-458f-a746-542cd47d30bf" providerId="ADAL" clId="{2F982B7B-D8FF-4F8F-A6F5-CFBEA2336DAF}" dt="2023-04-05T15:57:31.095" v="954" actId="20577"/>
        <pc:sldMkLst>
          <pc:docMk/>
          <pc:sldMk cId="1062286935" sldId="1650760836"/>
        </pc:sldMkLst>
        <pc:spChg chg="mod">
          <ac:chgData name="Molenaar, Rachael" userId="015fff73-f90d-458f-a746-542cd47d30bf" providerId="ADAL" clId="{2F982B7B-D8FF-4F8F-A6F5-CFBEA2336DAF}" dt="2023-04-05T15:57:31.095" v="954" actId="20577"/>
          <ac:spMkLst>
            <pc:docMk/>
            <pc:sldMk cId="1062286935" sldId="1650760836"/>
            <ac:spMk id="2" creationId="{8AFFEDFB-6023-A4D6-779A-5A5BAC5FF777}"/>
          </ac:spMkLst>
        </pc:spChg>
      </pc:sldChg>
      <pc:sldChg chg="modSp new mod">
        <pc:chgData name="Molenaar, Rachael" userId="015fff73-f90d-458f-a746-542cd47d30bf" providerId="ADAL" clId="{2F982B7B-D8FF-4F8F-A6F5-CFBEA2336DAF}" dt="2023-04-05T17:38:58.570" v="1528" actId="20577"/>
        <pc:sldMkLst>
          <pc:docMk/>
          <pc:sldMk cId="3260995594" sldId="1650760837"/>
        </pc:sldMkLst>
        <pc:spChg chg="mod">
          <ac:chgData name="Molenaar, Rachael" userId="015fff73-f90d-458f-a746-542cd47d30bf" providerId="ADAL" clId="{2F982B7B-D8FF-4F8F-A6F5-CFBEA2336DAF}" dt="2023-04-05T17:25:12.438" v="1317" actId="20577"/>
          <ac:spMkLst>
            <pc:docMk/>
            <pc:sldMk cId="3260995594" sldId="1650760837"/>
            <ac:spMk id="3" creationId="{0173DE45-5207-78CD-1B25-EE1B8E140C64}"/>
          </ac:spMkLst>
        </pc:spChg>
        <pc:spChg chg="mod">
          <ac:chgData name="Molenaar, Rachael" userId="015fff73-f90d-458f-a746-542cd47d30bf" providerId="ADAL" clId="{2F982B7B-D8FF-4F8F-A6F5-CFBEA2336DAF}" dt="2023-04-05T17:38:58.570" v="1528" actId="20577"/>
          <ac:spMkLst>
            <pc:docMk/>
            <pc:sldMk cId="3260995594" sldId="1650760837"/>
            <ac:spMk id="4" creationId="{42118CBE-8224-0632-03F3-D5010BF269D7}"/>
          </ac:spMkLst>
        </pc:spChg>
      </pc:sldChg>
      <pc:sldChg chg="modSp new mod">
        <pc:chgData name="Molenaar, Rachael" userId="015fff73-f90d-458f-a746-542cd47d30bf" providerId="ADAL" clId="{2F982B7B-D8FF-4F8F-A6F5-CFBEA2336DAF}" dt="2023-04-05T17:39:17.315" v="1552" actId="20577"/>
        <pc:sldMkLst>
          <pc:docMk/>
          <pc:sldMk cId="4207542069" sldId="1650760838"/>
        </pc:sldMkLst>
        <pc:spChg chg="mod">
          <ac:chgData name="Molenaar, Rachael" userId="015fff73-f90d-458f-a746-542cd47d30bf" providerId="ADAL" clId="{2F982B7B-D8FF-4F8F-A6F5-CFBEA2336DAF}" dt="2023-04-05T17:39:17.315" v="1552" actId="20577"/>
          <ac:spMkLst>
            <pc:docMk/>
            <pc:sldMk cId="4207542069" sldId="1650760838"/>
            <ac:spMk id="2" creationId="{39F12EF9-9DE7-CC08-F7CA-E3F19D9A9478}"/>
          </ac:spMkLst>
        </pc:spChg>
      </pc:sldChg>
      <pc:sldChg chg="modSp new mod">
        <pc:chgData name="Molenaar, Rachael" userId="015fff73-f90d-458f-a746-542cd47d30bf" providerId="ADAL" clId="{2F982B7B-D8FF-4F8F-A6F5-CFBEA2336DAF}" dt="2023-04-05T17:39:42.318" v="1572" actId="20577"/>
        <pc:sldMkLst>
          <pc:docMk/>
          <pc:sldMk cId="2884361496" sldId="1650760839"/>
        </pc:sldMkLst>
        <pc:spChg chg="mod">
          <ac:chgData name="Molenaar, Rachael" userId="015fff73-f90d-458f-a746-542cd47d30bf" providerId="ADAL" clId="{2F982B7B-D8FF-4F8F-A6F5-CFBEA2336DAF}" dt="2023-04-05T17:39:42.318" v="1572" actId="20577"/>
          <ac:spMkLst>
            <pc:docMk/>
            <pc:sldMk cId="2884361496" sldId="1650760839"/>
            <ac:spMk id="2" creationId="{A79AAF0A-3312-3343-12C8-2716F0F871C5}"/>
          </ac:spMkLst>
        </pc:spChg>
      </pc:sldChg>
    </pc:docChg>
  </pc:docChgLst>
  <pc:docChgLst>
    <pc:chgData name="Molenaar, Rachael" userId="S::rachael.molenaar@co.ramsey.mn.us::015fff73-f90d-458f-a746-542cd47d30bf" providerId="AD" clId="Web-{14009F90-F093-4F6F-97D4-1825091D785F}"/>
    <pc:docChg chg="modSld">
      <pc:chgData name="Molenaar, Rachael" userId="S::rachael.molenaar@co.ramsey.mn.us::015fff73-f90d-458f-a746-542cd47d30bf" providerId="AD" clId="Web-{14009F90-F093-4F6F-97D4-1825091D785F}" dt="2023-06-01T12:22:40.690" v="0" actId="14100"/>
      <pc:docMkLst>
        <pc:docMk/>
      </pc:docMkLst>
      <pc:sldChg chg="modSp">
        <pc:chgData name="Molenaar, Rachael" userId="S::rachael.molenaar@co.ramsey.mn.us::015fff73-f90d-458f-a746-542cd47d30bf" providerId="AD" clId="Web-{14009F90-F093-4F6F-97D4-1825091D785F}" dt="2023-06-01T12:22:40.690" v="0" actId="14100"/>
        <pc:sldMkLst>
          <pc:docMk/>
          <pc:sldMk cId="2815327679" sldId="1650760868"/>
        </pc:sldMkLst>
        <pc:spChg chg="mod">
          <ac:chgData name="Molenaar, Rachael" userId="S::rachael.molenaar@co.ramsey.mn.us::015fff73-f90d-458f-a746-542cd47d30bf" providerId="AD" clId="Web-{14009F90-F093-4F6F-97D4-1825091D785F}" dt="2023-06-01T12:22:40.690" v="0" actId="14100"/>
          <ac:spMkLst>
            <pc:docMk/>
            <pc:sldMk cId="2815327679" sldId="1650760868"/>
            <ac:spMk id="4" creationId="{F6085BC5-1CC3-1273-1DA5-63875DCE85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AFBDC-2460-4C29-986B-189A69E1730D}" type="datetimeFigureOut">
              <a:rPr lang="en-US" smtClean="0"/>
              <a:t>6/1/2023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3AB11-E753-48C2-B4DC-88751AA35BA6}" type="slidenum">
              <a:rPr lang="en-US" smtClean="0"/>
              <a:t>‹#›</a:t>
            </a:fld>
            <a:endParaRPr lang="en-US"/>
          </a:p>
        </p:txBody>
      </p:sp>
    </p:spTree>
    <p:extLst>
      <p:ext uri="{BB962C8B-B14F-4D97-AF65-F5344CB8AC3E}">
        <p14:creationId xmlns:p14="http://schemas.microsoft.com/office/powerpoint/2010/main" val="185812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amseycounty.us/covid-19-info/investment-support-effor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Ling</a:t>
            </a:r>
          </a:p>
        </p:txBody>
      </p:sp>
      <p:sp>
        <p:nvSpPr>
          <p:cNvPr id="4" name="Slide Number Placeholder 3"/>
          <p:cNvSpPr>
            <a:spLocks noGrp="1"/>
          </p:cNvSpPr>
          <p:nvPr>
            <p:ph type="sldNum" sz="quarter" idx="5"/>
          </p:nvPr>
        </p:nvSpPr>
        <p:spPr/>
        <p:txBody>
          <a:bodyPr/>
          <a:lstStyle/>
          <a:p>
            <a:fld id="{5F03AB11-E753-48C2-B4DC-88751AA35BA6}" type="slidenum">
              <a:rPr lang="en-US" smtClean="0"/>
              <a:t>7</a:t>
            </a:fld>
            <a:endParaRPr lang="en-US"/>
          </a:p>
        </p:txBody>
      </p:sp>
    </p:spTree>
    <p:extLst>
      <p:ext uri="{BB962C8B-B14F-4D97-AF65-F5344CB8AC3E}">
        <p14:creationId xmlns:p14="http://schemas.microsoft.com/office/powerpoint/2010/main" val="3080455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18</a:t>
            </a:fld>
            <a:endParaRPr lang="en-US"/>
          </a:p>
        </p:txBody>
      </p:sp>
    </p:spTree>
    <p:extLst>
      <p:ext uri="{BB962C8B-B14F-4D97-AF65-F5344CB8AC3E}">
        <p14:creationId xmlns:p14="http://schemas.microsoft.com/office/powerpoint/2010/main" val="3520220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19</a:t>
            </a:fld>
            <a:endParaRPr lang="en-US"/>
          </a:p>
        </p:txBody>
      </p:sp>
    </p:spTree>
    <p:extLst>
      <p:ext uri="{BB962C8B-B14F-4D97-AF65-F5344CB8AC3E}">
        <p14:creationId xmlns:p14="http://schemas.microsoft.com/office/powerpoint/2010/main" val="4114502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20</a:t>
            </a:fld>
            <a:endParaRPr lang="en-US"/>
          </a:p>
        </p:txBody>
      </p:sp>
    </p:spTree>
    <p:extLst>
      <p:ext uri="{BB962C8B-B14F-4D97-AF65-F5344CB8AC3E}">
        <p14:creationId xmlns:p14="http://schemas.microsoft.com/office/powerpoint/2010/main" val="7958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21</a:t>
            </a:fld>
            <a:endParaRPr lang="en-US"/>
          </a:p>
        </p:txBody>
      </p:sp>
    </p:spTree>
    <p:extLst>
      <p:ext uri="{BB962C8B-B14F-4D97-AF65-F5344CB8AC3E}">
        <p14:creationId xmlns:p14="http://schemas.microsoft.com/office/powerpoint/2010/main" val="63994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25</a:t>
            </a:fld>
            <a:endParaRPr lang="en-US"/>
          </a:p>
        </p:txBody>
      </p:sp>
    </p:spTree>
    <p:extLst>
      <p:ext uri="{BB962C8B-B14F-4D97-AF65-F5344CB8AC3E}">
        <p14:creationId xmlns:p14="http://schemas.microsoft.com/office/powerpoint/2010/main" val="560597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26</a:t>
            </a:fld>
            <a:endParaRPr lang="en-US"/>
          </a:p>
        </p:txBody>
      </p:sp>
    </p:spTree>
    <p:extLst>
      <p:ext uri="{BB962C8B-B14F-4D97-AF65-F5344CB8AC3E}">
        <p14:creationId xmlns:p14="http://schemas.microsoft.com/office/powerpoint/2010/main" val="2315414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27</a:t>
            </a:fld>
            <a:endParaRPr lang="en-US"/>
          </a:p>
        </p:txBody>
      </p:sp>
    </p:spTree>
    <p:extLst>
      <p:ext uri="{BB962C8B-B14F-4D97-AF65-F5344CB8AC3E}">
        <p14:creationId xmlns:p14="http://schemas.microsoft.com/office/powerpoint/2010/main" val="1011609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29</a:t>
            </a:fld>
            <a:endParaRPr lang="en-US"/>
          </a:p>
        </p:txBody>
      </p:sp>
    </p:spTree>
    <p:extLst>
      <p:ext uri="{BB962C8B-B14F-4D97-AF65-F5344CB8AC3E}">
        <p14:creationId xmlns:p14="http://schemas.microsoft.com/office/powerpoint/2010/main" val="769268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31</a:t>
            </a:fld>
            <a:endParaRPr lang="en-US"/>
          </a:p>
        </p:txBody>
      </p:sp>
    </p:spTree>
    <p:extLst>
      <p:ext uri="{BB962C8B-B14F-4D97-AF65-F5344CB8AC3E}">
        <p14:creationId xmlns:p14="http://schemas.microsoft.com/office/powerpoint/2010/main" val="3507795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33</a:t>
            </a:fld>
            <a:endParaRPr lang="en-US"/>
          </a:p>
        </p:txBody>
      </p:sp>
    </p:spTree>
    <p:extLst>
      <p:ext uri="{BB962C8B-B14F-4D97-AF65-F5344CB8AC3E}">
        <p14:creationId xmlns:p14="http://schemas.microsoft.com/office/powerpoint/2010/main" val="32697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Ling</a:t>
            </a:r>
          </a:p>
        </p:txBody>
      </p:sp>
      <p:sp>
        <p:nvSpPr>
          <p:cNvPr id="4" name="Slide Number Placeholder 3"/>
          <p:cNvSpPr>
            <a:spLocks noGrp="1"/>
          </p:cNvSpPr>
          <p:nvPr>
            <p:ph type="sldNum" sz="quarter" idx="5"/>
          </p:nvPr>
        </p:nvSpPr>
        <p:spPr/>
        <p:txBody>
          <a:bodyPr/>
          <a:lstStyle/>
          <a:p>
            <a:fld id="{5F03AB11-E753-48C2-B4DC-88751AA35BA6}" type="slidenum">
              <a:rPr lang="en-US" smtClean="0"/>
              <a:t>8</a:t>
            </a:fld>
            <a:endParaRPr lang="en-US"/>
          </a:p>
        </p:txBody>
      </p:sp>
    </p:spTree>
    <p:extLst>
      <p:ext uri="{BB962C8B-B14F-4D97-AF65-F5344CB8AC3E}">
        <p14:creationId xmlns:p14="http://schemas.microsoft.com/office/powerpoint/2010/main" val="3173614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34</a:t>
            </a:fld>
            <a:endParaRPr lang="en-US"/>
          </a:p>
        </p:txBody>
      </p:sp>
    </p:spTree>
    <p:extLst>
      <p:ext uri="{BB962C8B-B14F-4D97-AF65-F5344CB8AC3E}">
        <p14:creationId xmlns:p14="http://schemas.microsoft.com/office/powerpoint/2010/main" val="147322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36</a:t>
            </a:fld>
            <a:endParaRPr lang="en-US"/>
          </a:p>
        </p:txBody>
      </p:sp>
    </p:spTree>
    <p:extLst>
      <p:ext uri="{BB962C8B-B14F-4D97-AF65-F5344CB8AC3E}">
        <p14:creationId xmlns:p14="http://schemas.microsoft.com/office/powerpoint/2010/main" val="2830398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37</a:t>
            </a:fld>
            <a:endParaRPr lang="en-US"/>
          </a:p>
        </p:txBody>
      </p:sp>
    </p:spTree>
    <p:extLst>
      <p:ext uri="{BB962C8B-B14F-4D97-AF65-F5344CB8AC3E}">
        <p14:creationId xmlns:p14="http://schemas.microsoft.com/office/powerpoint/2010/main" val="983203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38</a:t>
            </a:fld>
            <a:endParaRPr lang="en-US"/>
          </a:p>
        </p:txBody>
      </p:sp>
    </p:spTree>
    <p:extLst>
      <p:ext uri="{BB962C8B-B14F-4D97-AF65-F5344CB8AC3E}">
        <p14:creationId xmlns:p14="http://schemas.microsoft.com/office/powerpoint/2010/main" val="559168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5"/>
          </p:nvPr>
        </p:nvSpPr>
        <p:spPr/>
        <p:txBody>
          <a:bodyPr/>
          <a:lstStyle/>
          <a:p>
            <a:fld id="{5F03AB11-E753-48C2-B4DC-88751AA35BA6}" type="slidenum">
              <a:rPr lang="en-US" smtClean="0"/>
              <a:t>39</a:t>
            </a:fld>
            <a:endParaRPr lang="en-US"/>
          </a:p>
        </p:txBody>
      </p:sp>
    </p:spTree>
    <p:extLst>
      <p:ext uri="{BB962C8B-B14F-4D97-AF65-F5344CB8AC3E}">
        <p14:creationId xmlns:p14="http://schemas.microsoft.com/office/powerpoint/2010/main" val="97723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5"/>
          </p:nvPr>
        </p:nvSpPr>
        <p:spPr/>
        <p:txBody>
          <a:bodyPr/>
          <a:lstStyle/>
          <a:p>
            <a:fld id="{5F03AB11-E753-48C2-B4DC-88751AA35BA6}" type="slidenum">
              <a:rPr lang="en-US" smtClean="0"/>
              <a:t>40</a:t>
            </a:fld>
            <a:endParaRPr lang="en-US"/>
          </a:p>
        </p:txBody>
      </p:sp>
    </p:spTree>
    <p:extLst>
      <p:ext uri="{BB962C8B-B14F-4D97-AF65-F5344CB8AC3E}">
        <p14:creationId xmlns:p14="http://schemas.microsoft.com/office/powerpoint/2010/main" val="1011799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5"/>
          </p:nvPr>
        </p:nvSpPr>
        <p:spPr/>
        <p:txBody>
          <a:bodyPr/>
          <a:lstStyle/>
          <a:p>
            <a:fld id="{5F03AB11-E753-48C2-B4DC-88751AA35BA6}" type="slidenum">
              <a:rPr lang="en-US" smtClean="0"/>
              <a:t>41</a:t>
            </a:fld>
            <a:endParaRPr lang="en-US"/>
          </a:p>
        </p:txBody>
      </p:sp>
    </p:spTree>
    <p:extLst>
      <p:ext uri="{BB962C8B-B14F-4D97-AF65-F5344CB8AC3E}">
        <p14:creationId xmlns:p14="http://schemas.microsoft.com/office/powerpoint/2010/main" val="3100727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5"/>
          </p:nvPr>
        </p:nvSpPr>
        <p:spPr/>
        <p:txBody>
          <a:bodyPr/>
          <a:lstStyle/>
          <a:p>
            <a:fld id="{5F03AB11-E753-48C2-B4DC-88751AA35BA6}" type="slidenum">
              <a:rPr lang="en-US" smtClean="0"/>
              <a:t>42</a:t>
            </a:fld>
            <a:endParaRPr lang="en-US"/>
          </a:p>
        </p:txBody>
      </p:sp>
    </p:spTree>
    <p:extLst>
      <p:ext uri="{BB962C8B-B14F-4D97-AF65-F5344CB8AC3E}">
        <p14:creationId xmlns:p14="http://schemas.microsoft.com/office/powerpoint/2010/main" val="912225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5"/>
          </p:nvPr>
        </p:nvSpPr>
        <p:spPr/>
        <p:txBody>
          <a:bodyPr/>
          <a:lstStyle/>
          <a:p>
            <a:fld id="{5F03AB11-E753-48C2-B4DC-88751AA35BA6}" type="slidenum">
              <a:rPr lang="en-US" smtClean="0"/>
              <a:t>43</a:t>
            </a:fld>
            <a:endParaRPr lang="en-US"/>
          </a:p>
        </p:txBody>
      </p:sp>
    </p:spTree>
    <p:extLst>
      <p:ext uri="{BB962C8B-B14F-4D97-AF65-F5344CB8AC3E}">
        <p14:creationId xmlns:p14="http://schemas.microsoft.com/office/powerpoint/2010/main" val="2788951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5"/>
          </p:nvPr>
        </p:nvSpPr>
        <p:spPr/>
        <p:txBody>
          <a:bodyPr/>
          <a:lstStyle/>
          <a:p>
            <a:fld id="{5F03AB11-E753-48C2-B4DC-88751AA35BA6}" type="slidenum">
              <a:rPr lang="en-US" smtClean="0"/>
              <a:t>45</a:t>
            </a:fld>
            <a:endParaRPr lang="en-US"/>
          </a:p>
        </p:txBody>
      </p:sp>
    </p:spTree>
    <p:extLst>
      <p:ext uri="{BB962C8B-B14F-4D97-AF65-F5344CB8AC3E}">
        <p14:creationId xmlns:p14="http://schemas.microsoft.com/office/powerpoint/2010/main" val="153583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Ling</a:t>
            </a:r>
          </a:p>
        </p:txBody>
      </p:sp>
      <p:sp>
        <p:nvSpPr>
          <p:cNvPr id="4" name="Slide Number Placeholder 3"/>
          <p:cNvSpPr>
            <a:spLocks noGrp="1"/>
          </p:cNvSpPr>
          <p:nvPr>
            <p:ph type="sldNum" sz="quarter" idx="5"/>
          </p:nvPr>
        </p:nvSpPr>
        <p:spPr/>
        <p:txBody>
          <a:bodyPr/>
          <a:lstStyle/>
          <a:p>
            <a:fld id="{5F03AB11-E753-48C2-B4DC-88751AA35BA6}" type="slidenum">
              <a:rPr lang="en-US" smtClean="0"/>
              <a:t>9</a:t>
            </a:fld>
            <a:endParaRPr lang="en-US"/>
          </a:p>
        </p:txBody>
      </p:sp>
    </p:spTree>
    <p:extLst>
      <p:ext uri="{BB962C8B-B14F-4D97-AF65-F5344CB8AC3E}">
        <p14:creationId xmlns:p14="http://schemas.microsoft.com/office/powerpoint/2010/main" val="2311540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5"/>
          </p:nvPr>
        </p:nvSpPr>
        <p:spPr/>
        <p:txBody>
          <a:bodyPr/>
          <a:lstStyle/>
          <a:p>
            <a:fld id="{5F03AB11-E753-48C2-B4DC-88751AA35BA6}" type="slidenum">
              <a:rPr lang="en-US" smtClean="0"/>
              <a:t>46</a:t>
            </a:fld>
            <a:endParaRPr lang="en-US"/>
          </a:p>
        </p:txBody>
      </p:sp>
    </p:spTree>
    <p:extLst>
      <p:ext uri="{BB962C8B-B14F-4D97-AF65-F5344CB8AC3E}">
        <p14:creationId xmlns:p14="http://schemas.microsoft.com/office/powerpoint/2010/main" val="3217982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5"/>
          </p:nvPr>
        </p:nvSpPr>
        <p:spPr/>
        <p:txBody>
          <a:bodyPr/>
          <a:lstStyle/>
          <a:p>
            <a:fld id="{5F03AB11-E753-48C2-B4DC-88751AA35BA6}" type="slidenum">
              <a:rPr lang="en-US" smtClean="0"/>
              <a:t>47</a:t>
            </a:fld>
            <a:endParaRPr lang="en-US"/>
          </a:p>
        </p:txBody>
      </p:sp>
    </p:spTree>
    <p:extLst>
      <p:ext uri="{BB962C8B-B14F-4D97-AF65-F5344CB8AC3E}">
        <p14:creationId xmlns:p14="http://schemas.microsoft.com/office/powerpoint/2010/main" val="2458591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5"/>
          </p:nvPr>
        </p:nvSpPr>
        <p:spPr/>
        <p:txBody>
          <a:bodyPr/>
          <a:lstStyle/>
          <a:p>
            <a:fld id="{5F03AB11-E753-48C2-B4DC-88751AA35BA6}" type="slidenum">
              <a:rPr lang="en-US" smtClean="0"/>
              <a:t>48</a:t>
            </a:fld>
            <a:endParaRPr lang="en-US"/>
          </a:p>
        </p:txBody>
      </p:sp>
    </p:spTree>
    <p:extLst>
      <p:ext uri="{BB962C8B-B14F-4D97-AF65-F5344CB8AC3E}">
        <p14:creationId xmlns:p14="http://schemas.microsoft.com/office/powerpoint/2010/main" val="2188530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5"/>
          </p:nvPr>
        </p:nvSpPr>
        <p:spPr/>
        <p:txBody>
          <a:bodyPr/>
          <a:lstStyle/>
          <a:p>
            <a:fld id="{5F03AB11-E753-48C2-B4DC-88751AA35BA6}" type="slidenum">
              <a:rPr lang="en-US" smtClean="0"/>
              <a:t>49</a:t>
            </a:fld>
            <a:endParaRPr lang="en-US"/>
          </a:p>
        </p:txBody>
      </p:sp>
    </p:spTree>
    <p:extLst>
      <p:ext uri="{BB962C8B-B14F-4D97-AF65-F5344CB8AC3E}">
        <p14:creationId xmlns:p14="http://schemas.microsoft.com/office/powerpoint/2010/main" val="3129500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5"/>
          </p:nvPr>
        </p:nvSpPr>
        <p:spPr/>
        <p:txBody>
          <a:bodyPr/>
          <a:lstStyle/>
          <a:p>
            <a:fld id="{5F03AB11-E753-48C2-B4DC-88751AA35BA6}" type="slidenum">
              <a:rPr lang="en-US" smtClean="0"/>
              <a:t>51</a:t>
            </a:fld>
            <a:endParaRPr lang="en-US"/>
          </a:p>
        </p:txBody>
      </p:sp>
    </p:spTree>
    <p:extLst>
      <p:ext uri="{BB962C8B-B14F-4D97-AF65-F5344CB8AC3E}">
        <p14:creationId xmlns:p14="http://schemas.microsoft.com/office/powerpoint/2010/main" val="1235564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5"/>
          </p:nvPr>
        </p:nvSpPr>
        <p:spPr/>
        <p:txBody>
          <a:bodyPr/>
          <a:lstStyle/>
          <a:p>
            <a:fld id="{5F03AB11-E753-48C2-B4DC-88751AA35BA6}" type="slidenum">
              <a:rPr lang="en-US" smtClean="0"/>
              <a:t>52</a:t>
            </a:fld>
            <a:endParaRPr lang="en-US"/>
          </a:p>
        </p:txBody>
      </p:sp>
    </p:spTree>
    <p:extLst>
      <p:ext uri="{BB962C8B-B14F-4D97-AF65-F5344CB8AC3E}">
        <p14:creationId xmlns:p14="http://schemas.microsoft.com/office/powerpoint/2010/main" val="2396296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Rachael</a:t>
            </a:r>
          </a:p>
        </p:txBody>
      </p:sp>
      <p:sp>
        <p:nvSpPr>
          <p:cNvPr id="4" name="Slide Number Placeholder 3"/>
          <p:cNvSpPr>
            <a:spLocks noGrp="1"/>
          </p:cNvSpPr>
          <p:nvPr>
            <p:ph type="sldNum" sz="quarter" idx="5"/>
          </p:nvPr>
        </p:nvSpPr>
        <p:spPr/>
        <p:txBody>
          <a:bodyPr/>
          <a:lstStyle/>
          <a:p>
            <a:fld id="{5F03AB11-E753-48C2-B4DC-88751AA35BA6}" type="slidenum">
              <a:rPr lang="en-US" smtClean="0"/>
              <a:t>53</a:t>
            </a:fld>
            <a:endParaRPr lang="en-US"/>
          </a:p>
        </p:txBody>
      </p:sp>
    </p:spTree>
    <p:extLst>
      <p:ext uri="{BB962C8B-B14F-4D97-AF65-F5344CB8AC3E}">
        <p14:creationId xmlns:p14="http://schemas.microsoft.com/office/powerpoint/2010/main" val="313805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Ling</a:t>
            </a:r>
          </a:p>
        </p:txBody>
      </p:sp>
      <p:sp>
        <p:nvSpPr>
          <p:cNvPr id="4" name="Slide Number Placeholder 3"/>
          <p:cNvSpPr>
            <a:spLocks noGrp="1"/>
          </p:cNvSpPr>
          <p:nvPr>
            <p:ph type="sldNum" sz="quarter" idx="5"/>
          </p:nvPr>
        </p:nvSpPr>
        <p:spPr/>
        <p:txBody>
          <a:bodyPr/>
          <a:lstStyle/>
          <a:p>
            <a:fld id="{5F03AB11-E753-48C2-B4DC-88751AA35BA6}" type="slidenum">
              <a:rPr lang="en-US" smtClean="0"/>
              <a:t>10</a:t>
            </a:fld>
            <a:endParaRPr lang="en-US"/>
          </a:p>
        </p:txBody>
      </p:sp>
    </p:spTree>
    <p:extLst>
      <p:ext uri="{BB962C8B-B14F-4D97-AF65-F5344CB8AC3E}">
        <p14:creationId xmlns:p14="http://schemas.microsoft.com/office/powerpoint/2010/main" val="254327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Ling</a:t>
            </a:r>
          </a:p>
          <a:p>
            <a:endParaRPr lang="en-US" sz="1800" b="0" i="0">
              <a:solidFill>
                <a:srgbClr val="000000"/>
              </a:solidFill>
              <a:effectLst/>
              <a:latin typeface="Calibri" panose="020F0502020204030204" pitchFamily="34" charset="0"/>
            </a:endParaRPr>
          </a:p>
          <a:p>
            <a:r>
              <a:rPr lang="en-US" sz="1800" b="0" i="0">
                <a:solidFill>
                  <a:srgbClr val="000000"/>
                </a:solidFill>
                <a:effectLst/>
                <a:latin typeface="Calibri" panose="020F0502020204030204" pitchFamily="34" charset="0"/>
              </a:rPr>
              <a:t>Collectively, Ramsey County and Saint Paul are co-investing nearly $25 million into workforce development initiatives to fill gaps in the current workforce ecosystem. These investments, focused primarily on serving job seekers ages 18-30, are funded by the </a:t>
            </a:r>
            <a:r>
              <a:rPr lang="en-US" sz="1800" b="0" i="0" u="sng" strike="noStrike">
                <a:solidFill>
                  <a:srgbClr val="0563C1"/>
                </a:solidFill>
                <a:effectLst/>
                <a:latin typeface="Calibri" panose="020F0502020204030204" pitchFamily="34" charset="0"/>
                <a:hlinkClick r:id="rId3"/>
              </a:rPr>
              <a:t>American Rescue Plan Act</a:t>
            </a:r>
            <a:r>
              <a:rPr lang="en-US" sz="1800" b="0" i="0">
                <a:solidFill>
                  <a:srgbClr val="000000"/>
                </a:solidFill>
                <a:effectLst/>
                <a:latin typeface="Calibri" panose="020F0502020204030204" pitchFamily="34" charset="0"/>
              </a:rPr>
              <a:t> (ARPA).  </a:t>
            </a:r>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11</a:t>
            </a:fld>
            <a:endParaRPr lang="en-US"/>
          </a:p>
        </p:txBody>
      </p:sp>
    </p:spTree>
    <p:extLst>
      <p:ext uri="{BB962C8B-B14F-4D97-AF65-F5344CB8AC3E}">
        <p14:creationId xmlns:p14="http://schemas.microsoft.com/office/powerpoint/2010/main" val="24148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Ling</a:t>
            </a:r>
          </a:p>
        </p:txBody>
      </p:sp>
      <p:sp>
        <p:nvSpPr>
          <p:cNvPr id="4" name="Slide Number Placeholder 3"/>
          <p:cNvSpPr>
            <a:spLocks noGrp="1"/>
          </p:cNvSpPr>
          <p:nvPr>
            <p:ph type="sldNum" sz="quarter" idx="5"/>
          </p:nvPr>
        </p:nvSpPr>
        <p:spPr/>
        <p:txBody>
          <a:bodyPr/>
          <a:lstStyle/>
          <a:p>
            <a:fld id="{5F03AB11-E753-48C2-B4DC-88751AA35BA6}" type="slidenum">
              <a:rPr lang="en-US" smtClean="0"/>
              <a:t>12</a:t>
            </a:fld>
            <a:endParaRPr lang="en-US"/>
          </a:p>
        </p:txBody>
      </p:sp>
    </p:spTree>
    <p:extLst>
      <p:ext uri="{BB962C8B-B14F-4D97-AF65-F5344CB8AC3E}">
        <p14:creationId xmlns:p14="http://schemas.microsoft.com/office/powerpoint/2010/main" val="8816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Ling</a:t>
            </a:r>
          </a:p>
        </p:txBody>
      </p:sp>
      <p:sp>
        <p:nvSpPr>
          <p:cNvPr id="4" name="Slide Number Placeholder 3"/>
          <p:cNvSpPr>
            <a:spLocks noGrp="1"/>
          </p:cNvSpPr>
          <p:nvPr>
            <p:ph type="sldNum" sz="quarter" idx="5"/>
          </p:nvPr>
        </p:nvSpPr>
        <p:spPr/>
        <p:txBody>
          <a:bodyPr/>
          <a:lstStyle/>
          <a:p>
            <a:fld id="{5F03AB11-E753-48C2-B4DC-88751AA35BA6}" type="slidenum">
              <a:rPr lang="en-US" smtClean="0"/>
              <a:t>13</a:t>
            </a:fld>
            <a:endParaRPr lang="en-US"/>
          </a:p>
        </p:txBody>
      </p:sp>
    </p:spTree>
    <p:extLst>
      <p:ext uri="{BB962C8B-B14F-4D97-AF65-F5344CB8AC3E}">
        <p14:creationId xmlns:p14="http://schemas.microsoft.com/office/powerpoint/2010/main" val="219930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a:solidFill>
                  <a:srgbClr val="444444"/>
                </a:solidFill>
                <a:effectLst/>
                <a:latin typeface="Calibri" panose="020F0502020204030204" pitchFamily="34" charset="0"/>
              </a:rPr>
              <a:t>Ling</a:t>
            </a:r>
          </a:p>
          <a:p>
            <a:endParaRPr lang="en-US" sz="1800" b="0" i="1">
              <a:solidFill>
                <a:srgbClr val="444444"/>
              </a:solidFill>
              <a:effectLst/>
              <a:latin typeface="Calibri" panose="020F0502020204030204" pitchFamily="34" charset="0"/>
            </a:endParaRPr>
          </a:p>
          <a:p>
            <a:r>
              <a:rPr lang="en-US" sz="1800" b="0" i="1">
                <a:solidFill>
                  <a:srgbClr val="444444"/>
                </a:solidFill>
                <a:effectLst/>
                <a:latin typeface="Calibri" panose="020F0502020204030204" pitchFamily="34" charset="0"/>
              </a:rPr>
              <a:t>Learn and Earn </a:t>
            </a:r>
            <a:r>
              <a:rPr lang="en-US" sz="1800" b="0" i="0">
                <a:solidFill>
                  <a:srgbClr val="444444"/>
                </a:solidFill>
                <a:effectLst/>
                <a:latin typeface="Calibri" panose="020F0502020204030204" pitchFamily="34" charset="0"/>
              </a:rPr>
              <a:t>focused workforce development programming is an intentional strategy toward economic inclusion through community investment. </a:t>
            </a:r>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14</a:t>
            </a:fld>
            <a:endParaRPr lang="en-US"/>
          </a:p>
        </p:txBody>
      </p:sp>
    </p:spTree>
    <p:extLst>
      <p:ext uri="{BB962C8B-B14F-4D97-AF65-F5344CB8AC3E}">
        <p14:creationId xmlns:p14="http://schemas.microsoft.com/office/powerpoint/2010/main" val="71456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Ling</a:t>
            </a:r>
          </a:p>
        </p:txBody>
      </p:sp>
      <p:sp>
        <p:nvSpPr>
          <p:cNvPr id="4" name="Slide Number Placeholder 3"/>
          <p:cNvSpPr>
            <a:spLocks noGrp="1"/>
          </p:cNvSpPr>
          <p:nvPr>
            <p:ph type="sldNum" sz="quarter" idx="5"/>
          </p:nvPr>
        </p:nvSpPr>
        <p:spPr/>
        <p:txBody>
          <a:bodyPr/>
          <a:lstStyle/>
          <a:p>
            <a:fld id="{5F03AB11-E753-48C2-B4DC-88751AA35BA6}" type="slidenum">
              <a:rPr lang="en-US" smtClean="0"/>
              <a:t>15</a:t>
            </a:fld>
            <a:endParaRPr lang="en-US"/>
          </a:p>
        </p:txBody>
      </p:sp>
    </p:spTree>
    <p:extLst>
      <p:ext uri="{BB962C8B-B14F-4D97-AF65-F5344CB8AC3E}">
        <p14:creationId xmlns:p14="http://schemas.microsoft.com/office/powerpoint/2010/main" val="1211499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0"/>
          <p:cNvSpPr>
            <a:spLocks noGrp="1"/>
          </p:cNvSpPr>
          <p:nvPr>
            <p:ph type="body" sz="quarter" idx="13" hasCustomPrompt="1"/>
          </p:nvPr>
        </p:nvSpPr>
        <p:spPr>
          <a:xfrm>
            <a:off x="442306" y="3276690"/>
            <a:ext cx="8235471" cy="977900"/>
          </a:xfrm>
          <a:prstGeom prst="rect">
            <a:avLst/>
          </a:prstGeom>
        </p:spPr>
        <p:txBody>
          <a:bodyPr vert="horz"/>
          <a:lstStyle>
            <a:lvl1pPr marL="0" indent="0" algn="ctr">
              <a:buNone/>
              <a:defRPr sz="3000" b="1" baseline="0">
                <a:solidFill>
                  <a:schemeClr val="bg1"/>
                </a:solidFill>
                <a:latin typeface="+mj-lt"/>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Insert Title of Presentation</a:t>
            </a:r>
          </a:p>
        </p:txBody>
      </p:sp>
    </p:spTree>
    <p:extLst>
      <p:ext uri="{BB962C8B-B14F-4D97-AF65-F5344CB8AC3E}">
        <p14:creationId xmlns:p14="http://schemas.microsoft.com/office/powerpoint/2010/main" val="83949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ing, Image/Chart and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9" hasCustomPrompt="1"/>
          </p:nvPr>
        </p:nvSpPr>
        <p:spPr>
          <a:xfrm>
            <a:off x="780406" y="1014481"/>
            <a:ext cx="7493555" cy="577275"/>
          </a:xfrm>
          <a:prstGeom prst="rect">
            <a:avLst/>
          </a:prstGeom>
        </p:spPr>
        <p:txBody>
          <a:bodyPr/>
          <a:lstStyle>
            <a:lvl1pPr marL="0" indent="0" algn="ctr">
              <a:buNone/>
              <a:defRPr sz="2800" b="1">
                <a:latin typeface="+mj-lt"/>
              </a:defRPr>
            </a:lvl1pPr>
            <a:lvl2pPr marL="457200" indent="0">
              <a:buNone/>
              <a:defRPr/>
            </a:lvl2pPr>
          </a:lstStyle>
          <a:p>
            <a:pPr lvl="0"/>
            <a:r>
              <a:rPr lang="en-US"/>
              <a:t>Insert Heading Here</a:t>
            </a:r>
          </a:p>
          <a:p>
            <a:pPr lvl="1"/>
            <a:endParaRPr lang="en-US"/>
          </a:p>
        </p:txBody>
      </p:sp>
      <p:sp>
        <p:nvSpPr>
          <p:cNvPr id="9" name="Text Placeholder 8"/>
          <p:cNvSpPr>
            <a:spLocks noGrp="1"/>
          </p:cNvSpPr>
          <p:nvPr>
            <p:ph type="body" sz="quarter" idx="20" hasCustomPrompt="1"/>
          </p:nvPr>
        </p:nvSpPr>
        <p:spPr>
          <a:xfrm>
            <a:off x="1394633" y="5354669"/>
            <a:ext cx="6264161" cy="1082707"/>
          </a:xfrm>
          <a:prstGeom prst="rect">
            <a:avLst/>
          </a:prstGeom>
        </p:spPr>
        <p:txBody>
          <a:bodyPr/>
          <a:lstStyle>
            <a:lvl1pPr marL="0" indent="0">
              <a:buNone/>
              <a:defRPr sz="2000">
                <a:latin typeface="+mn-lt"/>
              </a:defRPr>
            </a:lvl1pPr>
            <a:lvl2pPr>
              <a:defRPr sz="2200"/>
            </a:lvl2pPr>
            <a:lvl3pPr>
              <a:defRPr sz="2000"/>
            </a:lvl3pPr>
            <a:lvl5pPr marL="1828800" indent="-228600">
              <a:defRPr sz="1800"/>
            </a:lvl5pPr>
          </a:lstStyle>
          <a:p>
            <a:pPr lvl="0"/>
            <a:r>
              <a:rPr lang="en-US"/>
              <a:t>Insert text here</a:t>
            </a:r>
          </a:p>
        </p:txBody>
      </p:sp>
      <p:sp>
        <p:nvSpPr>
          <p:cNvPr id="12" name="Content Placeholder 11"/>
          <p:cNvSpPr>
            <a:spLocks noGrp="1"/>
          </p:cNvSpPr>
          <p:nvPr>
            <p:ph sz="quarter" idx="21" hasCustomPrompt="1"/>
          </p:nvPr>
        </p:nvSpPr>
        <p:spPr>
          <a:xfrm>
            <a:off x="1395413" y="1782763"/>
            <a:ext cx="6262687" cy="3438525"/>
          </a:xfrm>
          <a:prstGeom prst="rect">
            <a:avLst/>
          </a:prstGeom>
        </p:spPr>
        <p:txBody>
          <a:bodyPr/>
          <a:lstStyle>
            <a:lvl1pPr marL="0" indent="0">
              <a:buNone/>
              <a:defRPr/>
            </a:lvl1pPr>
          </a:lstStyle>
          <a:p>
            <a:pPr lvl="0"/>
            <a:r>
              <a:rPr lang="en-US"/>
              <a:t>Add Table or Chart</a:t>
            </a:r>
          </a:p>
        </p:txBody>
      </p:sp>
      <p:sp>
        <p:nvSpPr>
          <p:cNvPr id="13" name="Text Placeholder 2"/>
          <p:cNvSpPr>
            <a:spLocks noGrp="1"/>
          </p:cNvSpPr>
          <p:nvPr>
            <p:ph type="body" sz="quarter" idx="14" hasCustomPrompt="1"/>
          </p:nvPr>
        </p:nvSpPr>
        <p:spPr>
          <a:xfrm>
            <a:off x="6167438" y="141158"/>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14" name="Slide Number Placeholder 5"/>
          <p:cNvSpPr>
            <a:spLocks noGrp="1"/>
          </p:cNvSpPr>
          <p:nvPr>
            <p:ph type="sldNum" sz="quarter" idx="12"/>
          </p:nvPr>
        </p:nvSpPr>
        <p:spPr>
          <a:xfrm>
            <a:off x="8537852" y="6447790"/>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Tree>
    <p:extLst>
      <p:ext uri="{BB962C8B-B14F-4D97-AF65-F5344CB8AC3E}">
        <p14:creationId xmlns:p14="http://schemas.microsoft.com/office/powerpoint/2010/main" val="74601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42306" y="3276690"/>
            <a:ext cx="8235471" cy="977900"/>
          </a:xfrm>
          <a:prstGeom prst="rect">
            <a:avLst/>
          </a:prstGeom>
        </p:spPr>
        <p:txBody>
          <a:bodyPr vert="horz"/>
          <a:lstStyle>
            <a:lvl1pPr marL="0" indent="0" algn="ctr">
              <a:buNone/>
              <a:defRPr sz="3000" b="1" baseline="0">
                <a:solidFill>
                  <a:schemeClr val="bg1"/>
                </a:solidFill>
                <a:latin typeface="+mj-lt"/>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Insert Section Divider Heading</a:t>
            </a:r>
          </a:p>
        </p:txBody>
      </p:sp>
    </p:spTree>
    <p:extLst>
      <p:ext uri="{BB962C8B-B14F-4D97-AF65-F5344CB8AC3E}">
        <p14:creationId xmlns:p14="http://schemas.microsoft.com/office/powerpoint/2010/main" val="2370802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ding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6" hasCustomPrompt="1"/>
          </p:nvPr>
        </p:nvSpPr>
        <p:spPr>
          <a:xfrm>
            <a:off x="800100" y="3409460"/>
            <a:ext cx="7534275" cy="1465955"/>
          </a:xfrm>
          <a:prstGeom prst="rect">
            <a:avLst/>
          </a:prstGeom>
        </p:spPr>
        <p:txBody>
          <a:bodyPr/>
          <a:lstStyle>
            <a:lvl1pPr marL="0" indent="0" algn="ctr">
              <a:buFontTx/>
              <a:buNone/>
              <a:defRPr b="1" i="1" baseline="0">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US"/>
              <a:t>Insert Ending Note</a:t>
            </a:r>
          </a:p>
        </p:txBody>
      </p:sp>
    </p:spTree>
    <p:extLst>
      <p:ext uri="{BB962C8B-B14F-4D97-AF65-F5344CB8AC3E}">
        <p14:creationId xmlns:p14="http://schemas.microsoft.com/office/powerpoint/2010/main" val="361941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Lead In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004662" y="2517738"/>
            <a:ext cx="7101494" cy="1277022"/>
          </a:xfrm>
          <a:prstGeom prst="rect">
            <a:avLst/>
          </a:prstGeom>
        </p:spPr>
        <p:txBody>
          <a:bodyPr vert="horz"/>
          <a:lstStyle>
            <a:lvl1pPr marL="0" indent="0" algn="ctr">
              <a:buNone/>
              <a:defRPr sz="2250" b="1" baseline="0">
                <a:solidFill>
                  <a:schemeClr val="bg1"/>
                </a:solidFill>
                <a:latin typeface="+mj-lt"/>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p:txBody>
      </p:sp>
      <p:sp>
        <p:nvSpPr>
          <p:cNvPr id="2" name="Slide Number Placeholder 5">
            <a:extLst>
              <a:ext uri="{FF2B5EF4-FFF2-40B4-BE49-F238E27FC236}">
                <a16:creationId xmlns:a16="http://schemas.microsoft.com/office/drawing/2014/main" id="{12F9335F-3A62-728F-332C-17C72175DF7F}"/>
              </a:ext>
            </a:extLst>
          </p:cNvPr>
          <p:cNvSpPr>
            <a:spLocks noGrp="1"/>
          </p:cNvSpPr>
          <p:nvPr>
            <p:ph type="sldNum" sz="quarter" idx="14"/>
          </p:nvPr>
        </p:nvSpPr>
        <p:spPr>
          <a:xfrm>
            <a:off x="8537575" y="6448425"/>
            <a:ext cx="596900" cy="365125"/>
          </a:xfrm>
          <a:prstGeom prst="rect">
            <a:avLst/>
          </a:prstGeom>
        </p:spPr>
        <p:txBody>
          <a:bodyPr/>
          <a:lstStyle>
            <a:lvl1pPr eaLnBrk="1" fontAlgn="auto" hangingPunct="1">
              <a:spcBef>
                <a:spcPts val="0"/>
              </a:spcBef>
              <a:spcAft>
                <a:spcPts val="0"/>
              </a:spcAft>
              <a:defRPr sz="1050">
                <a:solidFill>
                  <a:schemeClr val="tx1">
                    <a:lumMod val="65000"/>
                    <a:lumOff val="35000"/>
                  </a:schemeClr>
                </a:solidFill>
                <a:latin typeface="+mn-lt"/>
              </a:defRPr>
            </a:lvl1pPr>
          </a:lstStyle>
          <a:p>
            <a:pPr>
              <a:defRPr/>
            </a:pPr>
            <a:fld id="{D7E7CD1D-B971-4F74-9951-4AB389BB4D99}" type="slidenum">
              <a:rPr lang="en-US"/>
              <a:pPr>
                <a:defRPr/>
              </a:pPr>
              <a:t>‹#›</a:t>
            </a:fld>
            <a:endParaRPr lang="en-US"/>
          </a:p>
        </p:txBody>
      </p:sp>
    </p:spTree>
    <p:extLst>
      <p:ext uri="{BB962C8B-B14F-4D97-AF65-F5344CB8AC3E}">
        <p14:creationId xmlns:p14="http://schemas.microsoft.com/office/powerpoint/2010/main" val="297063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ed Lis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7852" y="6447790"/>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
        <p:nvSpPr>
          <p:cNvPr id="10" name="Text Placeholder 3"/>
          <p:cNvSpPr>
            <a:spLocks noGrp="1"/>
          </p:cNvSpPr>
          <p:nvPr>
            <p:ph type="body" sz="quarter" idx="19" hasCustomPrompt="1"/>
          </p:nvPr>
        </p:nvSpPr>
        <p:spPr>
          <a:xfrm>
            <a:off x="780406" y="1014481"/>
            <a:ext cx="7493555" cy="577275"/>
          </a:xfrm>
          <a:prstGeom prst="rect">
            <a:avLst/>
          </a:prstGeom>
        </p:spPr>
        <p:txBody>
          <a:bodyPr/>
          <a:lstStyle>
            <a:lvl1pPr marL="0" indent="0" algn="ctr">
              <a:buNone/>
              <a:defRPr sz="2800" b="1">
                <a:latin typeface="+mj-lt"/>
              </a:defRPr>
            </a:lvl1pPr>
            <a:lvl2pPr marL="457200" indent="0">
              <a:buNone/>
              <a:defRPr/>
            </a:lvl2pPr>
          </a:lstStyle>
          <a:p>
            <a:pPr lvl="0"/>
            <a:r>
              <a:rPr lang="en-US"/>
              <a:t>Insert Heading Here</a:t>
            </a:r>
          </a:p>
          <a:p>
            <a:pPr lvl="1"/>
            <a:endParaRPr lang="en-US"/>
          </a:p>
        </p:txBody>
      </p:sp>
      <p:sp>
        <p:nvSpPr>
          <p:cNvPr id="11" name="Text Placeholder 8"/>
          <p:cNvSpPr>
            <a:spLocks noGrp="1"/>
          </p:cNvSpPr>
          <p:nvPr>
            <p:ph type="body" sz="quarter" idx="20" hasCustomPrompt="1"/>
          </p:nvPr>
        </p:nvSpPr>
        <p:spPr>
          <a:xfrm>
            <a:off x="780405" y="1682496"/>
            <a:ext cx="7493555" cy="4480559"/>
          </a:xfrm>
          <a:prstGeom prst="rect">
            <a:avLst/>
          </a:prstGeom>
        </p:spPr>
        <p:txBody>
          <a:bodyPr/>
          <a:lstStyle>
            <a:lvl1pPr>
              <a:defRPr sz="2400"/>
            </a:lvl1pPr>
            <a:lvl2pPr>
              <a:defRPr sz="2200"/>
            </a:lvl2pPr>
            <a:lvl3pPr>
              <a:defRPr sz="2000"/>
            </a:lvl3pPr>
            <a:lvl5pPr marL="1600200" indent="-228600">
              <a:defRPr sz="1800"/>
            </a:lvl5pPr>
          </a:lstStyle>
          <a:p>
            <a:pPr lvl="0"/>
            <a:r>
              <a:rPr lang="en-US"/>
              <a:t>Insert text here</a:t>
            </a:r>
          </a:p>
          <a:p>
            <a:pPr lvl="1"/>
            <a:r>
              <a:rPr lang="en-US"/>
              <a:t>Second level</a:t>
            </a:r>
          </a:p>
          <a:p>
            <a:pPr lvl="2"/>
            <a:r>
              <a:rPr lang="en-US"/>
              <a:t>Third level</a:t>
            </a:r>
          </a:p>
          <a:p>
            <a:pPr lvl="3"/>
            <a:r>
              <a:rPr lang="en-US"/>
              <a:t>Fourth level</a:t>
            </a:r>
          </a:p>
        </p:txBody>
      </p:sp>
      <p:sp>
        <p:nvSpPr>
          <p:cNvPr id="12" name="Text Placeholder 2"/>
          <p:cNvSpPr>
            <a:spLocks noGrp="1"/>
          </p:cNvSpPr>
          <p:nvPr>
            <p:ph type="body" sz="quarter" idx="14" hasCustomPrompt="1"/>
          </p:nvPr>
        </p:nvSpPr>
        <p:spPr>
          <a:xfrm>
            <a:off x="6167438" y="141158"/>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Tree>
    <p:extLst>
      <p:ext uri="{BB962C8B-B14F-4D97-AF65-F5344CB8AC3E}">
        <p14:creationId xmlns:p14="http://schemas.microsoft.com/office/powerpoint/2010/main" val="25255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Table and Bulleted Lis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9" hasCustomPrompt="1"/>
          </p:nvPr>
        </p:nvSpPr>
        <p:spPr>
          <a:xfrm>
            <a:off x="780406" y="1014481"/>
            <a:ext cx="7493555" cy="577275"/>
          </a:xfrm>
          <a:prstGeom prst="rect">
            <a:avLst/>
          </a:prstGeom>
        </p:spPr>
        <p:txBody>
          <a:bodyPr/>
          <a:lstStyle>
            <a:lvl1pPr marL="0" indent="0" algn="ctr">
              <a:buNone/>
              <a:defRPr sz="2800" b="1">
                <a:latin typeface="+mj-lt"/>
              </a:defRPr>
            </a:lvl1pPr>
            <a:lvl2pPr marL="457200" indent="0">
              <a:buNone/>
              <a:defRPr/>
            </a:lvl2pPr>
          </a:lstStyle>
          <a:p>
            <a:pPr lvl="0"/>
            <a:r>
              <a:rPr lang="en-US"/>
              <a:t>Insert Heading Here</a:t>
            </a:r>
          </a:p>
          <a:p>
            <a:pPr lvl="1"/>
            <a:endParaRPr lang="en-US"/>
          </a:p>
        </p:txBody>
      </p:sp>
      <p:sp>
        <p:nvSpPr>
          <p:cNvPr id="10" name="Content Placeholder 9"/>
          <p:cNvSpPr>
            <a:spLocks noGrp="1"/>
          </p:cNvSpPr>
          <p:nvPr>
            <p:ph sz="quarter" idx="20" hasCustomPrompt="1"/>
          </p:nvPr>
        </p:nvSpPr>
        <p:spPr>
          <a:xfrm>
            <a:off x="238124" y="1819275"/>
            <a:ext cx="3959225" cy="4537075"/>
          </a:xfrm>
          <a:prstGeom prst="rect">
            <a:avLst/>
          </a:prstGeom>
        </p:spPr>
        <p:txBody>
          <a:bodyPr/>
          <a:lstStyle>
            <a:lvl1pPr marL="0" indent="0">
              <a:buNone/>
              <a:defRPr baseline="0"/>
            </a:lvl1pPr>
          </a:lstStyle>
          <a:p>
            <a:pPr lvl="0"/>
            <a:r>
              <a:rPr lang="en-US"/>
              <a:t>Add chart or table</a:t>
            </a:r>
          </a:p>
        </p:txBody>
      </p:sp>
      <p:sp>
        <p:nvSpPr>
          <p:cNvPr id="14" name="Text Placeholder 8"/>
          <p:cNvSpPr>
            <a:spLocks noGrp="1"/>
          </p:cNvSpPr>
          <p:nvPr>
            <p:ph type="body" sz="quarter" idx="21" hasCustomPrompt="1"/>
          </p:nvPr>
        </p:nvSpPr>
        <p:spPr>
          <a:xfrm>
            <a:off x="4554233" y="2034984"/>
            <a:ext cx="4114279" cy="4192080"/>
          </a:xfrm>
          <a:prstGeom prst="rect">
            <a:avLst/>
          </a:prstGeom>
        </p:spPr>
        <p:txBody>
          <a:bodyPr/>
          <a:lstStyle>
            <a:lvl1pPr>
              <a:defRPr sz="2400"/>
            </a:lvl1pPr>
            <a:lvl2pPr>
              <a:defRPr sz="2200"/>
            </a:lvl2pPr>
            <a:lvl3pPr>
              <a:defRPr sz="2000"/>
            </a:lvl3pPr>
            <a:lvl5pPr marL="1600200" indent="-228600">
              <a:defRPr sz="1800"/>
            </a:lvl5pPr>
          </a:lstStyle>
          <a:p>
            <a:pPr lvl="0"/>
            <a:r>
              <a:rPr lang="en-US"/>
              <a:t>Insert text here</a:t>
            </a:r>
          </a:p>
          <a:p>
            <a:pPr lvl="1"/>
            <a:r>
              <a:rPr lang="en-US"/>
              <a:t>Second level</a:t>
            </a:r>
          </a:p>
          <a:p>
            <a:pPr lvl="2"/>
            <a:r>
              <a:rPr lang="en-US"/>
              <a:t>Third level</a:t>
            </a:r>
          </a:p>
          <a:p>
            <a:pPr lvl="3"/>
            <a:r>
              <a:rPr lang="en-US"/>
              <a:t>Fourth level</a:t>
            </a:r>
          </a:p>
        </p:txBody>
      </p:sp>
      <p:sp>
        <p:nvSpPr>
          <p:cNvPr id="15" name="Text Placeholder 2"/>
          <p:cNvSpPr>
            <a:spLocks noGrp="1"/>
          </p:cNvSpPr>
          <p:nvPr>
            <p:ph type="body" sz="quarter" idx="14" hasCustomPrompt="1"/>
          </p:nvPr>
        </p:nvSpPr>
        <p:spPr>
          <a:xfrm>
            <a:off x="6167438" y="141158"/>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16" name="Slide Number Placeholder 5"/>
          <p:cNvSpPr>
            <a:spLocks noGrp="1"/>
          </p:cNvSpPr>
          <p:nvPr>
            <p:ph type="sldNum" sz="quarter" idx="12"/>
          </p:nvPr>
        </p:nvSpPr>
        <p:spPr>
          <a:xfrm>
            <a:off x="8537852" y="6447790"/>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Tree>
    <p:extLst>
      <p:ext uri="{BB962C8B-B14F-4D97-AF65-F5344CB8AC3E}">
        <p14:creationId xmlns:p14="http://schemas.microsoft.com/office/powerpoint/2010/main" val="158122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mage and Bulleted Lis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9" hasCustomPrompt="1"/>
          </p:nvPr>
        </p:nvSpPr>
        <p:spPr>
          <a:xfrm>
            <a:off x="780406" y="1014481"/>
            <a:ext cx="7493555" cy="577275"/>
          </a:xfrm>
          <a:prstGeom prst="rect">
            <a:avLst/>
          </a:prstGeom>
        </p:spPr>
        <p:txBody>
          <a:bodyPr/>
          <a:lstStyle>
            <a:lvl1pPr marL="0" indent="0" algn="ctr">
              <a:buNone/>
              <a:defRPr sz="2800" b="1">
                <a:latin typeface="+mj-lt"/>
              </a:defRPr>
            </a:lvl1pPr>
            <a:lvl2pPr marL="457200" indent="0">
              <a:buNone/>
              <a:defRPr/>
            </a:lvl2pPr>
          </a:lstStyle>
          <a:p>
            <a:pPr lvl="0"/>
            <a:r>
              <a:rPr lang="en-US"/>
              <a:t>Insert Heading Here</a:t>
            </a:r>
          </a:p>
          <a:p>
            <a:pPr lvl="1"/>
            <a:endParaRPr lang="en-US"/>
          </a:p>
        </p:txBody>
      </p:sp>
      <p:sp>
        <p:nvSpPr>
          <p:cNvPr id="14" name="Text Placeholder 8"/>
          <p:cNvSpPr>
            <a:spLocks noGrp="1"/>
          </p:cNvSpPr>
          <p:nvPr>
            <p:ph type="body" sz="quarter" idx="21" hasCustomPrompt="1"/>
          </p:nvPr>
        </p:nvSpPr>
        <p:spPr>
          <a:xfrm>
            <a:off x="4554233" y="2034984"/>
            <a:ext cx="4114279" cy="4192080"/>
          </a:xfrm>
          <a:prstGeom prst="rect">
            <a:avLst/>
          </a:prstGeom>
        </p:spPr>
        <p:txBody>
          <a:bodyPr/>
          <a:lstStyle>
            <a:lvl1pPr>
              <a:defRPr sz="2400"/>
            </a:lvl1pPr>
            <a:lvl2pPr>
              <a:defRPr sz="2200"/>
            </a:lvl2pPr>
            <a:lvl3pPr>
              <a:defRPr sz="2000"/>
            </a:lvl3pPr>
            <a:lvl5pPr marL="1600200" indent="-228600">
              <a:defRPr sz="1800"/>
            </a:lvl5pPr>
          </a:lstStyle>
          <a:p>
            <a:pPr lvl="0"/>
            <a:r>
              <a:rPr lang="en-US"/>
              <a:t>Insert text here</a:t>
            </a:r>
          </a:p>
          <a:p>
            <a:pPr lvl="1"/>
            <a:r>
              <a:rPr lang="en-US"/>
              <a:t>Second level</a:t>
            </a:r>
          </a:p>
          <a:p>
            <a:pPr lvl="2"/>
            <a:r>
              <a:rPr lang="en-US"/>
              <a:t>Third level</a:t>
            </a:r>
          </a:p>
          <a:p>
            <a:pPr lvl="3"/>
            <a:r>
              <a:rPr lang="en-US"/>
              <a:t>Fourth level</a:t>
            </a:r>
          </a:p>
        </p:txBody>
      </p:sp>
      <p:sp>
        <p:nvSpPr>
          <p:cNvPr id="15" name="Text Placeholder 2"/>
          <p:cNvSpPr>
            <a:spLocks noGrp="1"/>
          </p:cNvSpPr>
          <p:nvPr>
            <p:ph type="body" sz="quarter" idx="14" hasCustomPrompt="1"/>
          </p:nvPr>
        </p:nvSpPr>
        <p:spPr>
          <a:xfrm>
            <a:off x="6167438" y="141158"/>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16" name="Slide Number Placeholder 5"/>
          <p:cNvSpPr>
            <a:spLocks noGrp="1"/>
          </p:cNvSpPr>
          <p:nvPr>
            <p:ph type="sldNum" sz="quarter" idx="12"/>
          </p:nvPr>
        </p:nvSpPr>
        <p:spPr>
          <a:xfrm>
            <a:off x="8537852" y="6447790"/>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
        <p:nvSpPr>
          <p:cNvPr id="3" name="Picture Placeholder 2"/>
          <p:cNvSpPr>
            <a:spLocks noGrp="1"/>
          </p:cNvSpPr>
          <p:nvPr>
            <p:ph type="pic" sz="quarter" idx="22" hasCustomPrompt="1"/>
          </p:nvPr>
        </p:nvSpPr>
        <p:spPr>
          <a:xfrm>
            <a:off x="0" y="1862486"/>
            <a:ext cx="4197350" cy="4537075"/>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207666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Bulleted List and image strip">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4745038"/>
            <a:ext cx="2414588" cy="1792287"/>
          </a:xfrm>
          <a:prstGeom prst="rect">
            <a:avLst/>
          </a:prstGeom>
        </p:spPr>
        <p:txBody>
          <a:bodyPr/>
          <a:lstStyle/>
          <a:p>
            <a:r>
              <a:rPr lang="en-US"/>
              <a:t>Click icon to add picture</a:t>
            </a:r>
          </a:p>
        </p:txBody>
      </p:sp>
      <p:sp>
        <p:nvSpPr>
          <p:cNvPr id="8" name="Picture Placeholder 3"/>
          <p:cNvSpPr>
            <a:spLocks noGrp="1"/>
          </p:cNvSpPr>
          <p:nvPr>
            <p:ph type="pic" sz="quarter" idx="17"/>
          </p:nvPr>
        </p:nvSpPr>
        <p:spPr>
          <a:xfrm>
            <a:off x="2524316" y="4745037"/>
            <a:ext cx="2523172" cy="1792287"/>
          </a:xfrm>
          <a:prstGeom prst="rect">
            <a:avLst/>
          </a:prstGeom>
        </p:spPr>
        <p:txBody>
          <a:bodyPr/>
          <a:lstStyle/>
          <a:p>
            <a:r>
              <a:rPr lang="en-US"/>
              <a:t>Click icon to add picture</a:t>
            </a:r>
          </a:p>
        </p:txBody>
      </p:sp>
      <p:sp>
        <p:nvSpPr>
          <p:cNvPr id="9" name="Picture Placeholder 3"/>
          <p:cNvSpPr>
            <a:spLocks noGrp="1"/>
          </p:cNvSpPr>
          <p:nvPr>
            <p:ph type="pic" sz="quarter" idx="18"/>
          </p:nvPr>
        </p:nvSpPr>
        <p:spPr>
          <a:xfrm>
            <a:off x="5151851" y="4745036"/>
            <a:ext cx="2309653" cy="1792287"/>
          </a:xfrm>
          <a:prstGeom prst="rect">
            <a:avLst/>
          </a:prstGeom>
        </p:spPr>
        <p:txBody>
          <a:bodyPr/>
          <a:lstStyle/>
          <a:p>
            <a:r>
              <a:rPr lang="en-US"/>
              <a:t>Click icon to add picture</a:t>
            </a:r>
          </a:p>
        </p:txBody>
      </p:sp>
      <p:sp>
        <p:nvSpPr>
          <p:cNvPr id="10" name="Text Placeholder 3"/>
          <p:cNvSpPr>
            <a:spLocks noGrp="1"/>
          </p:cNvSpPr>
          <p:nvPr>
            <p:ph type="body" sz="quarter" idx="19" hasCustomPrompt="1"/>
          </p:nvPr>
        </p:nvSpPr>
        <p:spPr>
          <a:xfrm>
            <a:off x="780406" y="1014481"/>
            <a:ext cx="7493555" cy="577275"/>
          </a:xfrm>
          <a:prstGeom prst="rect">
            <a:avLst/>
          </a:prstGeom>
        </p:spPr>
        <p:txBody>
          <a:bodyPr/>
          <a:lstStyle>
            <a:lvl1pPr marL="0" indent="0" algn="ctr">
              <a:buNone/>
              <a:defRPr sz="2800" b="1">
                <a:latin typeface="+mj-lt"/>
              </a:defRPr>
            </a:lvl1pPr>
            <a:lvl2pPr marL="457200" indent="0">
              <a:buNone/>
              <a:defRPr/>
            </a:lvl2pPr>
          </a:lstStyle>
          <a:p>
            <a:pPr lvl="0"/>
            <a:r>
              <a:rPr lang="en-US"/>
              <a:t>Insert Heading Here</a:t>
            </a:r>
          </a:p>
          <a:p>
            <a:pPr lvl="1"/>
            <a:endParaRPr lang="en-US"/>
          </a:p>
        </p:txBody>
      </p:sp>
      <p:sp>
        <p:nvSpPr>
          <p:cNvPr id="12" name="Text Placeholder 8"/>
          <p:cNvSpPr>
            <a:spLocks noGrp="1"/>
          </p:cNvSpPr>
          <p:nvPr>
            <p:ph type="body" sz="quarter" idx="20" hasCustomPrompt="1"/>
          </p:nvPr>
        </p:nvSpPr>
        <p:spPr>
          <a:xfrm>
            <a:off x="780405" y="1682497"/>
            <a:ext cx="7493555" cy="2971800"/>
          </a:xfrm>
          <a:prstGeom prst="rect">
            <a:avLst/>
          </a:prstGeom>
        </p:spPr>
        <p:txBody>
          <a:bodyPr/>
          <a:lstStyle>
            <a:lvl1pPr>
              <a:defRPr sz="2400" baseline="0"/>
            </a:lvl1pPr>
            <a:lvl2pPr>
              <a:defRPr sz="2200"/>
            </a:lvl2pPr>
            <a:lvl3pPr>
              <a:defRPr sz="2000"/>
            </a:lvl3pPr>
            <a:lvl5pPr marL="1600200" indent="-228600">
              <a:defRPr sz="1800"/>
            </a:lvl5pPr>
          </a:lstStyle>
          <a:p>
            <a:pPr lvl="0"/>
            <a:r>
              <a:rPr lang="en-US"/>
              <a:t>Insert text here</a:t>
            </a:r>
          </a:p>
          <a:p>
            <a:pPr lvl="1"/>
            <a:r>
              <a:rPr lang="en-US"/>
              <a:t>Second level</a:t>
            </a:r>
          </a:p>
          <a:p>
            <a:pPr lvl="2"/>
            <a:r>
              <a:rPr lang="en-US"/>
              <a:t>Third level</a:t>
            </a:r>
          </a:p>
          <a:p>
            <a:pPr lvl="3"/>
            <a:r>
              <a:rPr lang="en-US"/>
              <a:t>Fourth level</a:t>
            </a:r>
          </a:p>
        </p:txBody>
      </p:sp>
      <p:sp>
        <p:nvSpPr>
          <p:cNvPr id="13" name="Text Placeholder 2"/>
          <p:cNvSpPr>
            <a:spLocks noGrp="1"/>
          </p:cNvSpPr>
          <p:nvPr>
            <p:ph type="body" sz="quarter" idx="14" hasCustomPrompt="1"/>
          </p:nvPr>
        </p:nvSpPr>
        <p:spPr>
          <a:xfrm>
            <a:off x="6167438" y="141158"/>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14" name="Slide Number Placeholder 5"/>
          <p:cNvSpPr>
            <a:spLocks noGrp="1"/>
          </p:cNvSpPr>
          <p:nvPr>
            <p:ph type="sldNum" sz="quarter" idx="12"/>
          </p:nvPr>
        </p:nvSpPr>
        <p:spPr>
          <a:xfrm>
            <a:off x="8537852" y="6447790"/>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Tree>
    <p:extLst>
      <p:ext uri="{BB962C8B-B14F-4D97-AF65-F5344CB8AC3E}">
        <p14:creationId xmlns:p14="http://schemas.microsoft.com/office/powerpoint/2010/main" val="147222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ide Bar with Large Chart/tab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79592" y="948634"/>
            <a:ext cx="3002595" cy="547228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sz="quarter" idx="14" hasCustomPrompt="1"/>
          </p:nvPr>
        </p:nvSpPr>
        <p:spPr>
          <a:xfrm>
            <a:off x="6167438" y="141158"/>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4" name="Content Placeholder 3"/>
          <p:cNvSpPr>
            <a:spLocks noGrp="1"/>
          </p:cNvSpPr>
          <p:nvPr>
            <p:ph sz="quarter" idx="16" hasCustomPrompt="1"/>
          </p:nvPr>
        </p:nvSpPr>
        <p:spPr>
          <a:xfrm>
            <a:off x="3794919" y="1168782"/>
            <a:ext cx="4745038" cy="5103812"/>
          </a:xfrm>
          <a:prstGeom prst="rect">
            <a:avLst/>
          </a:prstGeom>
        </p:spPr>
        <p:txBody>
          <a:bodyPr/>
          <a:lstStyle>
            <a:lvl1pPr marL="0" indent="0">
              <a:buFont typeface="Arial" panose="020B0604020202020204" pitchFamily="34" charset="0"/>
              <a:buNone/>
              <a:defRPr/>
            </a:lvl1pPr>
          </a:lstStyle>
          <a:p>
            <a:pPr lvl="0"/>
            <a:r>
              <a:rPr lang="en-US"/>
              <a:t>Add Table or Chart</a:t>
            </a:r>
          </a:p>
        </p:txBody>
      </p:sp>
      <p:sp>
        <p:nvSpPr>
          <p:cNvPr id="10" name="Text Placeholder 8"/>
          <p:cNvSpPr>
            <a:spLocks noGrp="1"/>
          </p:cNvSpPr>
          <p:nvPr>
            <p:ph type="body" sz="quarter" idx="20" hasCustomPrompt="1"/>
          </p:nvPr>
        </p:nvSpPr>
        <p:spPr>
          <a:xfrm>
            <a:off x="359781" y="1187070"/>
            <a:ext cx="2804043" cy="5169279"/>
          </a:xfrm>
          <a:prstGeom prst="rect">
            <a:avLst/>
          </a:prstGeom>
        </p:spPr>
        <p:txBody>
          <a:bodyPr/>
          <a:lstStyle>
            <a:lvl1pPr marL="228600" indent="-228600">
              <a:defRPr sz="2200"/>
            </a:lvl1pPr>
            <a:lvl2pPr marL="742950" indent="-341313">
              <a:defRPr sz="2200"/>
            </a:lvl2pPr>
            <a:lvl3pPr marL="576263" indent="-174625">
              <a:defRPr sz="2000"/>
            </a:lvl3pPr>
            <a:lvl5pPr marL="1371600" indent="0">
              <a:buNone/>
              <a:defRPr sz="1800"/>
            </a:lvl5pPr>
          </a:lstStyle>
          <a:p>
            <a:pPr lvl="0"/>
            <a:r>
              <a:rPr lang="en-US"/>
              <a:t>Insert text here</a:t>
            </a:r>
          </a:p>
        </p:txBody>
      </p:sp>
      <p:sp>
        <p:nvSpPr>
          <p:cNvPr id="11" name="Slide Number Placeholder 5"/>
          <p:cNvSpPr>
            <a:spLocks noGrp="1"/>
          </p:cNvSpPr>
          <p:nvPr>
            <p:ph type="sldNum" sz="quarter" idx="12"/>
          </p:nvPr>
        </p:nvSpPr>
        <p:spPr>
          <a:xfrm>
            <a:off x="8537852" y="6447790"/>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Tree>
    <p:extLst>
      <p:ext uri="{BB962C8B-B14F-4D97-AF65-F5344CB8AC3E}">
        <p14:creationId xmlns:p14="http://schemas.microsoft.com/office/powerpoint/2010/main" val="164787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ide Bar with Large Imag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79592" y="948634"/>
            <a:ext cx="3002595" cy="547228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sz="quarter" idx="14" hasCustomPrompt="1"/>
          </p:nvPr>
        </p:nvSpPr>
        <p:spPr>
          <a:xfrm>
            <a:off x="6167438" y="141158"/>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10" name="Text Placeholder 8"/>
          <p:cNvSpPr>
            <a:spLocks noGrp="1"/>
          </p:cNvSpPr>
          <p:nvPr>
            <p:ph type="body" sz="quarter" idx="20" hasCustomPrompt="1"/>
          </p:nvPr>
        </p:nvSpPr>
        <p:spPr>
          <a:xfrm>
            <a:off x="359781" y="1187070"/>
            <a:ext cx="2804043" cy="5169279"/>
          </a:xfrm>
          <a:prstGeom prst="rect">
            <a:avLst/>
          </a:prstGeom>
        </p:spPr>
        <p:txBody>
          <a:bodyPr/>
          <a:lstStyle>
            <a:lvl1pPr marL="228600" indent="-228600">
              <a:defRPr sz="2200"/>
            </a:lvl1pPr>
            <a:lvl2pPr marL="401637" indent="0">
              <a:buNone/>
              <a:defRPr sz="2200"/>
            </a:lvl2pPr>
            <a:lvl3pPr marL="576263" indent="-174625">
              <a:defRPr sz="2000"/>
            </a:lvl3pPr>
            <a:lvl5pPr marL="1371600" indent="0">
              <a:buNone/>
              <a:defRPr sz="1800"/>
            </a:lvl5pPr>
          </a:lstStyle>
          <a:p>
            <a:pPr lvl="0"/>
            <a:r>
              <a:rPr lang="en-US"/>
              <a:t>Insert text here</a:t>
            </a:r>
          </a:p>
        </p:txBody>
      </p:sp>
      <p:sp>
        <p:nvSpPr>
          <p:cNvPr id="11" name="Slide Number Placeholder 5"/>
          <p:cNvSpPr>
            <a:spLocks noGrp="1"/>
          </p:cNvSpPr>
          <p:nvPr>
            <p:ph type="sldNum" sz="quarter" idx="12"/>
          </p:nvPr>
        </p:nvSpPr>
        <p:spPr>
          <a:xfrm>
            <a:off x="8537852" y="6447790"/>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
        <p:nvSpPr>
          <p:cNvPr id="3" name="Picture Placeholder 2"/>
          <p:cNvSpPr>
            <a:spLocks noGrp="1"/>
          </p:cNvSpPr>
          <p:nvPr>
            <p:ph type="pic" sz="quarter" idx="21" hasCustomPrompt="1"/>
          </p:nvPr>
        </p:nvSpPr>
        <p:spPr>
          <a:xfrm>
            <a:off x="3795713" y="1132871"/>
            <a:ext cx="4745037" cy="5103813"/>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159446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Image/Chart and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9" hasCustomPrompt="1"/>
          </p:nvPr>
        </p:nvSpPr>
        <p:spPr>
          <a:xfrm>
            <a:off x="780406" y="1014481"/>
            <a:ext cx="7493555" cy="577275"/>
          </a:xfrm>
          <a:prstGeom prst="rect">
            <a:avLst/>
          </a:prstGeom>
        </p:spPr>
        <p:txBody>
          <a:bodyPr/>
          <a:lstStyle>
            <a:lvl1pPr marL="0" indent="0" algn="ctr">
              <a:buNone/>
              <a:defRPr sz="2800" b="1">
                <a:latin typeface="+mj-lt"/>
              </a:defRPr>
            </a:lvl1pPr>
            <a:lvl2pPr marL="457200" indent="0">
              <a:buNone/>
              <a:defRPr/>
            </a:lvl2pPr>
          </a:lstStyle>
          <a:p>
            <a:pPr lvl="0"/>
            <a:r>
              <a:rPr lang="en-US"/>
              <a:t>Insert Heading Here</a:t>
            </a:r>
          </a:p>
          <a:p>
            <a:pPr lvl="1"/>
            <a:endParaRPr lang="en-US"/>
          </a:p>
        </p:txBody>
      </p:sp>
      <p:sp>
        <p:nvSpPr>
          <p:cNvPr id="9" name="Text Placeholder 8"/>
          <p:cNvSpPr>
            <a:spLocks noGrp="1"/>
          </p:cNvSpPr>
          <p:nvPr>
            <p:ph type="body" sz="quarter" idx="20" hasCustomPrompt="1"/>
          </p:nvPr>
        </p:nvSpPr>
        <p:spPr>
          <a:xfrm>
            <a:off x="1394633" y="5354669"/>
            <a:ext cx="6264161" cy="1082707"/>
          </a:xfrm>
          <a:prstGeom prst="rect">
            <a:avLst/>
          </a:prstGeom>
        </p:spPr>
        <p:txBody>
          <a:bodyPr/>
          <a:lstStyle>
            <a:lvl1pPr marL="0" indent="0">
              <a:buNone/>
              <a:defRPr sz="2000">
                <a:latin typeface="+mn-lt"/>
              </a:defRPr>
            </a:lvl1pPr>
            <a:lvl2pPr>
              <a:defRPr sz="2200"/>
            </a:lvl2pPr>
            <a:lvl3pPr>
              <a:defRPr sz="2000"/>
            </a:lvl3pPr>
            <a:lvl5pPr marL="1828800" indent="-228600">
              <a:defRPr sz="1800"/>
            </a:lvl5pPr>
          </a:lstStyle>
          <a:p>
            <a:pPr lvl="0"/>
            <a:r>
              <a:rPr lang="en-US"/>
              <a:t>Insert text here</a:t>
            </a:r>
          </a:p>
        </p:txBody>
      </p:sp>
      <p:sp>
        <p:nvSpPr>
          <p:cNvPr id="13" name="Text Placeholder 2"/>
          <p:cNvSpPr>
            <a:spLocks noGrp="1"/>
          </p:cNvSpPr>
          <p:nvPr>
            <p:ph type="body" sz="quarter" idx="14" hasCustomPrompt="1"/>
          </p:nvPr>
        </p:nvSpPr>
        <p:spPr>
          <a:xfrm>
            <a:off x="6167438" y="141158"/>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14" name="Slide Number Placeholder 5"/>
          <p:cNvSpPr>
            <a:spLocks noGrp="1"/>
          </p:cNvSpPr>
          <p:nvPr>
            <p:ph type="sldNum" sz="quarter" idx="12"/>
          </p:nvPr>
        </p:nvSpPr>
        <p:spPr>
          <a:xfrm>
            <a:off x="8537852" y="6447790"/>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
        <p:nvSpPr>
          <p:cNvPr id="16" name="Picture Placeholder 15"/>
          <p:cNvSpPr>
            <a:spLocks noGrp="1"/>
          </p:cNvSpPr>
          <p:nvPr>
            <p:ph type="pic" sz="quarter" idx="22" hasCustomPrompt="1"/>
          </p:nvPr>
        </p:nvSpPr>
        <p:spPr>
          <a:xfrm>
            <a:off x="1396107" y="1754594"/>
            <a:ext cx="6262687" cy="3438525"/>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201916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ing, TWO images and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9" hasCustomPrompt="1"/>
          </p:nvPr>
        </p:nvSpPr>
        <p:spPr>
          <a:xfrm>
            <a:off x="780406" y="1014481"/>
            <a:ext cx="7493555" cy="577275"/>
          </a:xfrm>
          <a:prstGeom prst="rect">
            <a:avLst/>
          </a:prstGeom>
        </p:spPr>
        <p:txBody>
          <a:bodyPr/>
          <a:lstStyle>
            <a:lvl1pPr marL="0" indent="0" algn="ctr">
              <a:buNone/>
              <a:defRPr sz="2800" b="1">
                <a:latin typeface="+mj-lt"/>
              </a:defRPr>
            </a:lvl1pPr>
            <a:lvl2pPr marL="457200" indent="0">
              <a:buNone/>
              <a:defRPr/>
            </a:lvl2pPr>
          </a:lstStyle>
          <a:p>
            <a:pPr lvl="0"/>
            <a:r>
              <a:rPr lang="en-US"/>
              <a:t>Insert Heading Here</a:t>
            </a:r>
          </a:p>
          <a:p>
            <a:pPr lvl="1"/>
            <a:endParaRPr lang="en-US"/>
          </a:p>
        </p:txBody>
      </p:sp>
      <p:sp>
        <p:nvSpPr>
          <p:cNvPr id="9" name="Text Placeholder 8"/>
          <p:cNvSpPr>
            <a:spLocks noGrp="1"/>
          </p:cNvSpPr>
          <p:nvPr>
            <p:ph type="body" sz="quarter" idx="20" hasCustomPrompt="1"/>
          </p:nvPr>
        </p:nvSpPr>
        <p:spPr>
          <a:xfrm>
            <a:off x="1394633" y="5354669"/>
            <a:ext cx="6264161" cy="1082707"/>
          </a:xfrm>
          <a:prstGeom prst="rect">
            <a:avLst/>
          </a:prstGeom>
        </p:spPr>
        <p:txBody>
          <a:bodyPr/>
          <a:lstStyle>
            <a:lvl1pPr marL="0" indent="0">
              <a:buNone/>
              <a:defRPr sz="2000">
                <a:latin typeface="+mn-lt"/>
              </a:defRPr>
            </a:lvl1pPr>
            <a:lvl2pPr>
              <a:defRPr sz="2200"/>
            </a:lvl2pPr>
            <a:lvl3pPr>
              <a:defRPr sz="2000"/>
            </a:lvl3pPr>
            <a:lvl5pPr marL="1828800" indent="-228600">
              <a:defRPr sz="1800"/>
            </a:lvl5pPr>
          </a:lstStyle>
          <a:p>
            <a:pPr lvl="0"/>
            <a:r>
              <a:rPr lang="en-US"/>
              <a:t>Insert text here</a:t>
            </a:r>
          </a:p>
        </p:txBody>
      </p:sp>
      <p:sp>
        <p:nvSpPr>
          <p:cNvPr id="13" name="Text Placeholder 2"/>
          <p:cNvSpPr>
            <a:spLocks noGrp="1"/>
          </p:cNvSpPr>
          <p:nvPr>
            <p:ph type="body" sz="quarter" idx="14" hasCustomPrompt="1"/>
          </p:nvPr>
        </p:nvSpPr>
        <p:spPr>
          <a:xfrm>
            <a:off x="6167438" y="141158"/>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14" name="Slide Number Placeholder 5"/>
          <p:cNvSpPr>
            <a:spLocks noGrp="1"/>
          </p:cNvSpPr>
          <p:nvPr>
            <p:ph type="sldNum" sz="quarter" idx="12"/>
          </p:nvPr>
        </p:nvSpPr>
        <p:spPr>
          <a:xfrm>
            <a:off x="8537852" y="6447790"/>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
        <p:nvSpPr>
          <p:cNvPr id="16" name="Picture Placeholder 15"/>
          <p:cNvSpPr>
            <a:spLocks noGrp="1"/>
          </p:cNvSpPr>
          <p:nvPr>
            <p:ph type="pic" sz="quarter" idx="22" hasCustomPrompt="1"/>
          </p:nvPr>
        </p:nvSpPr>
        <p:spPr>
          <a:xfrm>
            <a:off x="780407" y="1754594"/>
            <a:ext cx="3630819" cy="3438525"/>
          </a:xfrm>
          <a:prstGeom prst="rect">
            <a:avLst/>
          </a:prstGeom>
        </p:spPr>
        <p:txBody>
          <a:bodyPr/>
          <a:lstStyle>
            <a:lvl1pPr marL="0" indent="0">
              <a:buNone/>
              <a:defRPr/>
            </a:lvl1pPr>
          </a:lstStyle>
          <a:p>
            <a:r>
              <a:rPr lang="en-US"/>
              <a:t>Add Image</a:t>
            </a:r>
          </a:p>
        </p:txBody>
      </p:sp>
      <p:sp>
        <p:nvSpPr>
          <p:cNvPr id="8" name="Picture Placeholder 15"/>
          <p:cNvSpPr>
            <a:spLocks noGrp="1"/>
          </p:cNvSpPr>
          <p:nvPr>
            <p:ph type="pic" sz="quarter" idx="23" hasCustomPrompt="1"/>
          </p:nvPr>
        </p:nvSpPr>
        <p:spPr>
          <a:xfrm>
            <a:off x="4652387" y="1754594"/>
            <a:ext cx="3621575" cy="3438525"/>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371172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92195"/>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69" r:id="rId4"/>
    <p:sldLayoutId id="2147483665" r:id="rId5"/>
    <p:sldLayoutId id="2147483660" r:id="rId6"/>
    <p:sldLayoutId id="2147483671" r:id="rId7"/>
    <p:sldLayoutId id="2147483657" r:id="rId8"/>
    <p:sldLayoutId id="2147483672" r:id="rId9"/>
    <p:sldLayoutId id="2147483670" r:id="rId10"/>
    <p:sldLayoutId id="2147483649" r:id="rId11"/>
    <p:sldLayoutId id="2147483666" r:id="rId12"/>
    <p:sldLayoutId id="2147483673"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amseycounty.us/2022-strategic-plan/intergenerational-prosperity-racial-economic-inclus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hyperlink" Target="https://www.ramseycounty.us/sites/default/files/Departments/Community%20%26%20Economic%20Development/Ramsey%20Final%20Report_Pages%2016mar21.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mseycountymeansbusiness.com/workforce/workforce-training-dashboard/?keyword=CD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www.careerforcemn.com/use-training-program-finder-help-customers-find-your-training-opportuniti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ramseyhw.qualtrics.com/jfe/form/SV_esczisdIr4zPtw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ramseyhw.qualtrics.com/jfe/form/SV_3qmSRohG5PvvfB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rachael.Molenaar@ramseycounty.us"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hyperlink" Target="mailto:Kathryn.wollach@ramseycounty.us" TargetMode="External"/><Relationship Id="rId4" Type="http://schemas.openxmlformats.org/officeDocument/2006/relationships/hyperlink" Target="mailto:Kristi.cobbs@ramseycounty.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42306" y="3276689"/>
            <a:ext cx="8235471" cy="602853"/>
          </a:xfrm>
        </p:spPr>
        <p:txBody>
          <a:bodyPr/>
          <a:lstStyle/>
          <a:p>
            <a:r>
              <a:rPr lang="en-US"/>
              <a:t>Learn &amp; Earn</a:t>
            </a:r>
          </a:p>
          <a:p>
            <a:r>
              <a:rPr lang="en-US"/>
              <a:t>Vendor Orientation</a:t>
            </a:r>
          </a:p>
        </p:txBody>
      </p:sp>
      <p:sp>
        <p:nvSpPr>
          <p:cNvPr id="3" name="TextBox 2">
            <a:extLst>
              <a:ext uri="{FF2B5EF4-FFF2-40B4-BE49-F238E27FC236}">
                <a16:creationId xmlns:a16="http://schemas.microsoft.com/office/drawing/2014/main" id="{B8B257A1-4D89-49FB-84CE-B199D887AB2D}"/>
              </a:ext>
            </a:extLst>
          </p:cNvPr>
          <p:cNvSpPr txBox="1"/>
          <p:nvPr/>
        </p:nvSpPr>
        <p:spPr>
          <a:xfrm>
            <a:off x="5237559" y="4436439"/>
            <a:ext cx="3693377" cy="338554"/>
          </a:xfrm>
          <a:prstGeom prst="rect">
            <a:avLst/>
          </a:prstGeom>
          <a:noFill/>
        </p:spPr>
        <p:txBody>
          <a:bodyPr wrap="square" lIns="91440" tIns="45720" rIns="91440" bIns="45720" rtlCol="0" anchor="t">
            <a:spAutoFit/>
          </a:bodyPr>
          <a:lstStyle/>
          <a:p>
            <a:r>
              <a:rPr lang="en-US" sz="1600" dirty="0"/>
              <a:t>June 5, 2023</a:t>
            </a:r>
            <a:endParaRPr lang="en-US" sz="1600" dirty="0">
              <a:cs typeface="Arial"/>
            </a:endParaRPr>
          </a:p>
        </p:txBody>
      </p:sp>
    </p:spTree>
    <p:extLst>
      <p:ext uri="{BB962C8B-B14F-4D97-AF65-F5344CB8AC3E}">
        <p14:creationId xmlns:p14="http://schemas.microsoft.com/office/powerpoint/2010/main" val="2254963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0F1044-1CF4-CFB8-6D1C-57EBCDDFDA4D}"/>
              </a:ext>
            </a:extLst>
          </p:cNvPr>
          <p:cNvSpPr>
            <a:spLocks noGrp="1"/>
          </p:cNvSpPr>
          <p:nvPr>
            <p:ph type="body" sz="quarter" idx="19"/>
          </p:nvPr>
        </p:nvSpPr>
        <p:spPr>
          <a:xfrm>
            <a:off x="781050" y="1014413"/>
            <a:ext cx="7493000" cy="577850"/>
          </a:xfrm>
        </p:spPr>
        <p:txBody>
          <a:bodyPr/>
          <a:lstStyle/>
          <a:p>
            <a:pPr>
              <a:defRPr/>
            </a:pPr>
            <a:r>
              <a:rPr lang="en-US"/>
              <a:t>WFS Commitment to Partnership</a:t>
            </a:r>
          </a:p>
        </p:txBody>
      </p:sp>
      <p:sp>
        <p:nvSpPr>
          <p:cNvPr id="29699" name="Text Placeholder 2">
            <a:extLst>
              <a:ext uri="{FF2B5EF4-FFF2-40B4-BE49-F238E27FC236}">
                <a16:creationId xmlns:a16="http://schemas.microsoft.com/office/drawing/2014/main" id="{52E74D9E-6910-7CCC-3D86-3F56537A6706}"/>
              </a:ext>
            </a:extLst>
          </p:cNvPr>
          <p:cNvSpPr>
            <a:spLocks noGrp="1" noChangeArrowheads="1"/>
          </p:cNvSpPr>
          <p:nvPr>
            <p:ph type="body" sz="quarter" idx="20"/>
          </p:nvPr>
        </p:nvSpPr>
        <p:spPr bwMode="auto">
          <a:xfrm>
            <a:off x="781050" y="1682750"/>
            <a:ext cx="7493000" cy="447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Philosophy of contract partnership rather than contract management. </a:t>
            </a:r>
          </a:p>
          <a:p>
            <a:r>
              <a:rPr lang="en-US" altLang="en-US" sz="2400"/>
              <a:t>Thank you for your partnership.</a:t>
            </a:r>
          </a:p>
          <a:p>
            <a:r>
              <a:rPr lang="en-US" altLang="en-US" sz="2400"/>
              <a:t>We do not do this work alone. </a:t>
            </a:r>
          </a:p>
          <a:p>
            <a:r>
              <a:rPr lang="en-US" altLang="en-US" sz="2400"/>
              <a:t>WFS committed to your success and the success of our community. </a:t>
            </a:r>
          </a:p>
          <a:p>
            <a:r>
              <a:rPr lang="en-US" altLang="en-US" sz="2400"/>
              <a:t>There are no things that are too little or too big to discuss. </a:t>
            </a:r>
          </a:p>
        </p:txBody>
      </p:sp>
      <p:sp>
        <p:nvSpPr>
          <p:cNvPr id="4" name="Text Placeholder 3">
            <a:extLst>
              <a:ext uri="{FF2B5EF4-FFF2-40B4-BE49-F238E27FC236}">
                <a16:creationId xmlns:a16="http://schemas.microsoft.com/office/drawing/2014/main" id="{FCCB903E-45B5-55A8-F0FE-70D70E421A58}"/>
              </a:ext>
            </a:extLst>
          </p:cNvPr>
          <p:cNvSpPr>
            <a:spLocks noGrp="1"/>
          </p:cNvSpPr>
          <p:nvPr>
            <p:ph type="body" sz="quarter" idx="14"/>
          </p:nvPr>
        </p:nvSpPr>
        <p:spPr>
          <a:xfrm>
            <a:off x="6167438" y="141288"/>
            <a:ext cx="2722562" cy="269875"/>
          </a:xfrm>
        </p:spPr>
        <p:txBody>
          <a:bodyPr/>
          <a:lstStyle/>
          <a:p>
            <a:pPr>
              <a:defRPr/>
            </a:pPr>
            <a:endParaRPr lang="en-US"/>
          </a:p>
        </p:txBody>
      </p:sp>
      <p:sp>
        <p:nvSpPr>
          <p:cNvPr id="5" name="Slide Number Placeholder 4">
            <a:extLst>
              <a:ext uri="{FF2B5EF4-FFF2-40B4-BE49-F238E27FC236}">
                <a16:creationId xmlns:a16="http://schemas.microsoft.com/office/drawing/2014/main" id="{A88CFA5A-2F9E-D811-D669-BF1F2FC0B2CA}"/>
              </a:ext>
            </a:extLst>
          </p:cNvPr>
          <p:cNvSpPr>
            <a:spLocks noGrp="1"/>
          </p:cNvSpPr>
          <p:nvPr>
            <p:ph type="sldNum" sz="quarter" idx="21"/>
          </p:nvPr>
        </p:nvSpPr>
        <p:spPr>
          <a:xfrm>
            <a:off x="8537575" y="6448425"/>
            <a:ext cx="596900" cy="365125"/>
          </a:xfrm>
          <a:prstGeom prst="rect">
            <a:avLst/>
          </a:prstGeom>
        </p:spPr>
        <p:txBody>
          <a:bodyPr/>
          <a:lstStyle>
            <a:defPPr>
              <a:defRPr lang="en-US"/>
            </a:defPPr>
            <a:lvl1pPr algn="l" defTabSz="457200" rtl="0" eaLnBrk="1" fontAlgn="auto" hangingPunct="1">
              <a:spcBef>
                <a:spcPts val="0"/>
              </a:spcBef>
              <a:spcAft>
                <a:spcPts val="0"/>
              </a:spcAft>
              <a:defRPr sz="1050" kern="1200">
                <a:solidFill>
                  <a:schemeClr val="tx1">
                    <a:lumMod val="65000"/>
                    <a:lumOff val="3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6BE19547-9FB9-4F26-B414-D69FCAB8BB81}"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71309B-D2F4-4492-846E-030FFB560278}"/>
              </a:ext>
            </a:extLst>
          </p:cNvPr>
          <p:cNvSpPr>
            <a:spLocks noGrp="1"/>
          </p:cNvSpPr>
          <p:nvPr>
            <p:ph type="body" sz="quarter" idx="19"/>
          </p:nvPr>
        </p:nvSpPr>
        <p:spPr>
          <a:xfrm>
            <a:off x="747713" y="930275"/>
            <a:ext cx="7494587" cy="576263"/>
          </a:xfrm>
        </p:spPr>
        <p:txBody>
          <a:bodyPr/>
          <a:lstStyle/>
          <a:p>
            <a:pPr>
              <a:defRPr/>
            </a:pPr>
            <a:r>
              <a:rPr lang="en-US"/>
              <a:t>American Rescue Plan Act (ARPA)</a:t>
            </a:r>
          </a:p>
        </p:txBody>
      </p:sp>
      <p:sp>
        <p:nvSpPr>
          <p:cNvPr id="4" name="Text Placeholder 3">
            <a:extLst>
              <a:ext uri="{FF2B5EF4-FFF2-40B4-BE49-F238E27FC236}">
                <a16:creationId xmlns:a16="http://schemas.microsoft.com/office/drawing/2014/main" id="{51411BE6-C0FE-4F55-A483-98442E74CE4A}"/>
              </a:ext>
            </a:extLst>
          </p:cNvPr>
          <p:cNvSpPr>
            <a:spLocks noGrp="1"/>
          </p:cNvSpPr>
          <p:nvPr>
            <p:ph type="body" sz="quarter" idx="14"/>
          </p:nvPr>
        </p:nvSpPr>
        <p:spPr>
          <a:xfrm>
            <a:off x="6167438" y="141288"/>
            <a:ext cx="2722562" cy="269875"/>
          </a:xfrm>
        </p:spPr>
        <p:txBody>
          <a:bodyPr/>
          <a:lstStyle/>
          <a:p>
            <a:pPr>
              <a:defRPr/>
            </a:pPr>
            <a:endParaRPr lang="en-US"/>
          </a:p>
        </p:txBody>
      </p:sp>
      <p:sp>
        <p:nvSpPr>
          <p:cNvPr id="5" name="Slide Number Placeholder 4">
            <a:extLst>
              <a:ext uri="{FF2B5EF4-FFF2-40B4-BE49-F238E27FC236}">
                <a16:creationId xmlns:a16="http://schemas.microsoft.com/office/drawing/2014/main" id="{09887A71-701D-48A6-879D-0DA99B4BF7DC}"/>
              </a:ext>
            </a:extLst>
          </p:cNvPr>
          <p:cNvSpPr>
            <a:spLocks noGrp="1"/>
          </p:cNvSpPr>
          <p:nvPr>
            <p:ph type="sldNum" sz="quarter" idx="21"/>
          </p:nvPr>
        </p:nvSpPr>
        <p:spPr>
          <a:xfrm>
            <a:off x="8537575" y="6448425"/>
            <a:ext cx="596900" cy="365125"/>
          </a:xfrm>
          <a:prstGeom prst="rect">
            <a:avLst/>
          </a:prstGeom>
        </p:spPr>
        <p:txBody>
          <a:bodyPr/>
          <a:lstStyle>
            <a:defPPr>
              <a:defRPr lang="en-US"/>
            </a:defPPr>
            <a:lvl1pPr algn="l" defTabSz="457200" rtl="0" eaLnBrk="1" fontAlgn="auto" hangingPunct="1">
              <a:spcBef>
                <a:spcPts val="0"/>
              </a:spcBef>
              <a:spcAft>
                <a:spcPts val="0"/>
              </a:spcAft>
              <a:defRPr sz="1050" kern="1200">
                <a:solidFill>
                  <a:schemeClr val="tx1">
                    <a:lumMod val="65000"/>
                    <a:lumOff val="3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75DADBBC-DFDD-4689-B554-8C74262D402E}" type="slidenum">
              <a:rPr lang="en-US" smtClean="0"/>
              <a:pPr>
                <a:defRPr/>
              </a:pPr>
              <a:t>11</a:t>
            </a:fld>
            <a:endParaRPr lang="en-US"/>
          </a:p>
        </p:txBody>
      </p:sp>
      <p:pic>
        <p:nvPicPr>
          <p:cNvPr id="27653" name="Picture 5" descr="A group of people standing at a podium&#10;&#10;Description automatically generated with medium confidence">
            <a:extLst>
              <a:ext uri="{FF2B5EF4-FFF2-40B4-BE49-F238E27FC236}">
                <a16:creationId xmlns:a16="http://schemas.microsoft.com/office/drawing/2014/main" id="{9EB5F888-79EE-4023-8F0E-90E0BA5AF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917700"/>
            <a:ext cx="45720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7">
            <a:extLst>
              <a:ext uri="{FF2B5EF4-FFF2-40B4-BE49-F238E27FC236}">
                <a16:creationId xmlns:a16="http://schemas.microsoft.com/office/drawing/2014/main" id="{A7F3F690-669E-43AD-9E8C-367296A44022}"/>
              </a:ext>
            </a:extLst>
          </p:cNvPr>
          <p:cNvSpPr txBox="1">
            <a:spLocks noChangeArrowheads="1"/>
          </p:cNvSpPr>
          <p:nvPr/>
        </p:nvSpPr>
        <p:spPr bwMode="auto">
          <a:xfrm>
            <a:off x="4952822" y="1917700"/>
            <a:ext cx="4064178" cy="3724096"/>
          </a:xfrm>
          <a:prstGeom prst="rect">
            <a:avLst/>
          </a:prstGeom>
          <a:noFill/>
          <a:ln>
            <a:noFill/>
          </a:ln>
        </p:spPr>
        <p:txBody>
          <a:bodyPr wrap="square" lIns="91440" tIns="45720" rIns="91440" bIns="45720" anchor="t">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defRPr/>
            </a:pPr>
            <a:r>
              <a:rPr lang="en-US" altLang="en-US" sz="2000">
                <a:latin typeface="+mn-lt"/>
              </a:rPr>
              <a:t>Federal funding, in response to COVID, for transformational change </a:t>
            </a:r>
          </a:p>
          <a:p>
            <a:pPr>
              <a:buFont typeface="Arial" panose="020B0604020202020204" pitchFamily="34" charset="0"/>
              <a:buChar char="•"/>
              <a:defRPr/>
            </a:pPr>
            <a:r>
              <a:rPr lang="en-US" altLang="en-US" sz="2000">
                <a:latin typeface="+mn-lt"/>
              </a:rPr>
              <a:t>$24.8 million combined in ARP funding for high-quality job training programs and workforce initiatives throughout Saint Paul and Ramsey County. </a:t>
            </a:r>
          </a:p>
          <a:p>
            <a:pPr>
              <a:buFont typeface="Arial" panose="020B0604020202020204" pitchFamily="34" charset="0"/>
              <a:buChar char="•"/>
              <a:defRPr/>
            </a:pPr>
            <a:endParaRPr lang="en-US" altLang="en-US">
              <a:latin typeface="+mn-lt"/>
            </a:endParaRPr>
          </a:p>
          <a:p>
            <a:pPr marL="0" indent="0" algn="ctr">
              <a:defRPr/>
            </a:pPr>
            <a:endParaRPr lang="en-US" altLang="en-US" sz="2000">
              <a:solidFill>
                <a:schemeClr val="accent3"/>
              </a:solidFill>
              <a:latin typeface="+mn-lt"/>
              <a:cs typeface="Arial"/>
            </a:endParaRPr>
          </a:p>
          <a:p>
            <a:pPr>
              <a:buFont typeface="Arial" panose="020B0604020202020204" pitchFamily="34" charset="0"/>
              <a:buChar char="•"/>
              <a:defRPr/>
            </a:pPr>
            <a:endParaRPr lang="en-US" altLang="en-US">
              <a:latin typeface="+mn-lt"/>
            </a:endParaRPr>
          </a:p>
        </p:txBody>
      </p:sp>
      <p:sp>
        <p:nvSpPr>
          <p:cNvPr id="9" name="TextBox 8">
            <a:extLst>
              <a:ext uri="{FF2B5EF4-FFF2-40B4-BE49-F238E27FC236}">
                <a16:creationId xmlns:a16="http://schemas.microsoft.com/office/drawing/2014/main" id="{BA1911C3-6E69-4677-A0DE-926AC1793ADE}"/>
              </a:ext>
            </a:extLst>
          </p:cNvPr>
          <p:cNvSpPr txBox="1"/>
          <p:nvPr/>
        </p:nvSpPr>
        <p:spPr>
          <a:xfrm>
            <a:off x="2064059" y="5558393"/>
            <a:ext cx="4572000" cy="369332"/>
          </a:xfrm>
          <a:prstGeom prst="rect">
            <a:avLst/>
          </a:prstGeom>
          <a:noFill/>
        </p:spPr>
        <p:txBody>
          <a:bodyPr wrap="square">
            <a:spAutoFit/>
          </a:bodyPr>
          <a:lstStyle/>
          <a:p>
            <a:pPr algn="ctr"/>
            <a:r>
              <a:rPr lang="en-US" sz="1800" b="1">
                <a:solidFill>
                  <a:srgbClr val="C00000"/>
                </a:solidFill>
                <a:cs typeface="Arial"/>
              </a:rPr>
              <a:t>$10 Million for Learn and Earn RFP</a:t>
            </a:r>
          </a:p>
        </p:txBody>
      </p:sp>
      <p:sp>
        <p:nvSpPr>
          <p:cNvPr id="7" name="Rectangle: Rounded Corners 6">
            <a:extLst>
              <a:ext uri="{FF2B5EF4-FFF2-40B4-BE49-F238E27FC236}">
                <a16:creationId xmlns:a16="http://schemas.microsoft.com/office/drawing/2014/main" id="{198D4BC1-5B26-4AE8-AC6D-3FBE36D00502}"/>
              </a:ext>
            </a:extLst>
          </p:cNvPr>
          <p:cNvSpPr/>
          <p:nvPr/>
        </p:nvSpPr>
        <p:spPr>
          <a:xfrm>
            <a:off x="1811045" y="5351462"/>
            <a:ext cx="5024761" cy="862907"/>
          </a:xfrm>
          <a:prstGeom prst="round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A238A1-3A6D-49BC-832F-7AAF7B6799C8}"/>
              </a:ext>
            </a:extLst>
          </p:cNvPr>
          <p:cNvSpPr>
            <a:spLocks noGrp="1"/>
          </p:cNvSpPr>
          <p:nvPr>
            <p:ph type="sldNum" sz="quarter" idx="12"/>
          </p:nvPr>
        </p:nvSpPr>
        <p:spPr/>
        <p:txBody>
          <a:bodyPr/>
          <a:lstStyle/>
          <a:p>
            <a:fld id="{9A2A000D-0D79-E646-8BC0-B88888803783}" type="slidenum">
              <a:rPr lang="en-US" smtClean="0"/>
              <a:pPr/>
              <a:t>12</a:t>
            </a:fld>
            <a:endParaRPr lang="en-US"/>
          </a:p>
        </p:txBody>
      </p:sp>
      <p:sp>
        <p:nvSpPr>
          <p:cNvPr id="3" name="Text Placeholder 2">
            <a:extLst>
              <a:ext uri="{FF2B5EF4-FFF2-40B4-BE49-F238E27FC236}">
                <a16:creationId xmlns:a16="http://schemas.microsoft.com/office/drawing/2014/main" id="{E6B9434E-C6B0-4572-BBCB-1F88FFEE9330}"/>
              </a:ext>
            </a:extLst>
          </p:cNvPr>
          <p:cNvSpPr>
            <a:spLocks noGrp="1"/>
          </p:cNvSpPr>
          <p:nvPr>
            <p:ph type="body" sz="quarter" idx="19"/>
          </p:nvPr>
        </p:nvSpPr>
        <p:spPr>
          <a:xfrm>
            <a:off x="825222" y="762941"/>
            <a:ext cx="7493555" cy="577275"/>
          </a:xfrm>
        </p:spPr>
        <p:txBody>
          <a:bodyPr/>
          <a:lstStyle/>
          <a:p>
            <a:r>
              <a:rPr lang="en-US"/>
              <a:t>Background</a:t>
            </a:r>
          </a:p>
        </p:txBody>
      </p:sp>
      <p:sp>
        <p:nvSpPr>
          <p:cNvPr id="4" name="Text Placeholder 3">
            <a:extLst>
              <a:ext uri="{FF2B5EF4-FFF2-40B4-BE49-F238E27FC236}">
                <a16:creationId xmlns:a16="http://schemas.microsoft.com/office/drawing/2014/main" id="{A62754AC-601B-407C-A107-239024919393}"/>
              </a:ext>
            </a:extLst>
          </p:cNvPr>
          <p:cNvSpPr>
            <a:spLocks noGrp="1"/>
          </p:cNvSpPr>
          <p:nvPr>
            <p:ph type="body" sz="quarter" idx="20"/>
          </p:nvPr>
        </p:nvSpPr>
        <p:spPr>
          <a:xfrm>
            <a:off x="3285564" y="1416704"/>
            <a:ext cx="5477436" cy="5031086"/>
          </a:xfrm>
        </p:spPr>
        <p:txBody>
          <a:bodyPr lIns="91440" tIns="45720" rIns="91440" bIns="45720" anchor="t"/>
          <a:lstStyle/>
          <a:p>
            <a:r>
              <a:rPr lang="en-US" b="0" i="0">
                <a:solidFill>
                  <a:srgbClr val="000000"/>
                </a:solidFill>
                <a:effectLst/>
              </a:rPr>
              <a:t>Ramsey County’s strategic priorities </a:t>
            </a:r>
            <a:r>
              <a:rPr lang="en-US" b="0" i="0" u="sng" strike="noStrike">
                <a:solidFill>
                  <a:schemeClr val="tx2"/>
                </a:solidFill>
                <a:effectLst/>
                <a:hlinkClick r:id="rId3">
                  <a:extLst>
                    <a:ext uri="{A12FA001-AC4F-418D-AE19-62706E023703}">
                      <ahyp:hlinkClr xmlns:ahyp="http://schemas.microsoft.com/office/drawing/2018/hyperlinkcolor" val="tx"/>
                    </a:ext>
                  </a:extLst>
                </a:hlinkClick>
              </a:rPr>
              <a:t>Intergenerational Prosperity for Racial &amp; Economic Inclusion.</a:t>
            </a:r>
            <a:endParaRPr lang="en-US" b="0" i="0" u="sng" strike="noStrike">
              <a:solidFill>
                <a:schemeClr val="tx2"/>
              </a:solidFill>
              <a:effectLst/>
            </a:endParaRPr>
          </a:p>
          <a:p>
            <a:r>
              <a:rPr lang="en-US">
                <a:solidFill>
                  <a:srgbClr val="000000"/>
                </a:solidFill>
              </a:rPr>
              <a:t>C</a:t>
            </a:r>
            <a:r>
              <a:rPr lang="en-US" b="0" i="0">
                <a:solidFill>
                  <a:srgbClr val="000000"/>
                </a:solidFill>
                <a:effectLst/>
              </a:rPr>
              <a:t>ommitted to</a:t>
            </a:r>
            <a:r>
              <a:rPr lang="en-US" b="0" i="0">
                <a:solidFill>
                  <a:srgbClr val="444444"/>
                </a:solidFill>
                <a:effectLst/>
              </a:rPr>
              <a:t> creating pathways to intergenerational prosperity with an emphasis on Black/African American, American Indian and other racially/ethnically diverse </a:t>
            </a:r>
            <a:r>
              <a:rPr lang="en-US" b="0" i="0">
                <a:effectLst/>
              </a:rPr>
              <a:t>communities</a:t>
            </a:r>
            <a:r>
              <a:rPr lang="en-US" b="0" i="0">
                <a:solidFill>
                  <a:srgbClr val="444444"/>
                </a:solidFill>
                <a:effectLst/>
              </a:rPr>
              <a:t>.</a:t>
            </a:r>
          </a:p>
          <a:p>
            <a:r>
              <a:rPr lang="en-US" b="0" i="0">
                <a:solidFill>
                  <a:srgbClr val="444444"/>
                </a:solidFill>
                <a:effectLst/>
              </a:rPr>
              <a:t>County wide approach focuses on racial and economic inclusion with intentional and strategic investments in residents and businesses.</a:t>
            </a:r>
            <a:endParaRPr lang="en-US"/>
          </a:p>
        </p:txBody>
      </p:sp>
      <p:sp>
        <p:nvSpPr>
          <p:cNvPr id="5" name="Text Placeholder 4">
            <a:extLst>
              <a:ext uri="{FF2B5EF4-FFF2-40B4-BE49-F238E27FC236}">
                <a16:creationId xmlns:a16="http://schemas.microsoft.com/office/drawing/2014/main" id="{EF4DB442-E051-4D3B-A2B4-5EF5E87153FB}"/>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96CB5AF6-0267-4AD0-85A8-D59267DB77E1}"/>
              </a:ext>
            </a:extLst>
          </p:cNvPr>
          <p:cNvPicPr>
            <a:picLocks noChangeAspect="1"/>
          </p:cNvPicPr>
          <p:nvPr/>
        </p:nvPicPr>
        <p:blipFill>
          <a:blip r:embed="rId4"/>
          <a:stretch>
            <a:fillRect/>
          </a:stretch>
        </p:blipFill>
        <p:spPr>
          <a:xfrm>
            <a:off x="114101" y="1667986"/>
            <a:ext cx="3171463" cy="4048664"/>
          </a:xfrm>
          <a:prstGeom prst="rect">
            <a:avLst/>
          </a:prstGeom>
        </p:spPr>
      </p:pic>
    </p:spTree>
    <p:extLst>
      <p:ext uri="{BB962C8B-B14F-4D97-AF65-F5344CB8AC3E}">
        <p14:creationId xmlns:p14="http://schemas.microsoft.com/office/powerpoint/2010/main" val="65357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139273-5C3E-408B-94AB-451F93F53115}"/>
              </a:ext>
            </a:extLst>
          </p:cNvPr>
          <p:cNvSpPr>
            <a:spLocks noGrp="1"/>
          </p:cNvSpPr>
          <p:nvPr>
            <p:ph type="sldNum" sz="quarter" idx="12"/>
          </p:nvPr>
        </p:nvSpPr>
        <p:spPr>
          <a:xfrm>
            <a:off x="8537852" y="6447790"/>
            <a:ext cx="597004" cy="365125"/>
          </a:xfrm>
          <a:prstGeom prst="rect">
            <a:avLst/>
          </a:prstGeom>
        </p:spPr>
        <p:txBody>
          <a:bodyPr/>
          <a:lstStyle>
            <a:defPPr>
              <a:defRPr lang="en-US"/>
            </a:defPPr>
            <a:lvl1pPr marL="0" algn="l" defTabSz="457200" rtl="0" eaLnBrk="1" latinLnBrk="0" hangingPunct="1">
              <a:defRPr sz="14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2A000D-0D79-E646-8BC0-B88888803783}" type="slidenum">
              <a:rPr lang="en-US" smtClean="0"/>
              <a:pPr/>
              <a:t>13</a:t>
            </a:fld>
            <a:endParaRPr lang="en-US"/>
          </a:p>
        </p:txBody>
      </p:sp>
      <p:sp>
        <p:nvSpPr>
          <p:cNvPr id="3" name="Text Placeholder 2">
            <a:extLst>
              <a:ext uri="{FF2B5EF4-FFF2-40B4-BE49-F238E27FC236}">
                <a16:creationId xmlns:a16="http://schemas.microsoft.com/office/drawing/2014/main" id="{1C47655D-085F-44EF-8A0E-7D20C62ABD39}"/>
              </a:ext>
            </a:extLst>
          </p:cNvPr>
          <p:cNvSpPr>
            <a:spLocks noGrp="1"/>
          </p:cNvSpPr>
          <p:nvPr>
            <p:ph type="body" sz="quarter" idx="19"/>
          </p:nvPr>
        </p:nvSpPr>
        <p:spPr>
          <a:xfrm>
            <a:off x="825222" y="876762"/>
            <a:ext cx="7493555" cy="577275"/>
          </a:xfrm>
        </p:spPr>
        <p:txBody>
          <a:bodyPr/>
          <a:lstStyle/>
          <a:p>
            <a:r>
              <a:rPr lang="en-US"/>
              <a:t>Why Learn &amp; Earn Initiatives?</a:t>
            </a:r>
          </a:p>
        </p:txBody>
      </p:sp>
      <p:sp>
        <p:nvSpPr>
          <p:cNvPr id="4" name="Text Placeholder 3">
            <a:extLst>
              <a:ext uri="{FF2B5EF4-FFF2-40B4-BE49-F238E27FC236}">
                <a16:creationId xmlns:a16="http://schemas.microsoft.com/office/drawing/2014/main" id="{5DAB7E61-8BFE-44A8-8722-D8057FABAFB2}"/>
              </a:ext>
            </a:extLst>
          </p:cNvPr>
          <p:cNvSpPr>
            <a:spLocks noGrp="1"/>
          </p:cNvSpPr>
          <p:nvPr>
            <p:ph type="body" sz="quarter" idx="20"/>
          </p:nvPr>
        </p:nvSpPr>
        <p:spPr>
          <a:xfrm>
            <a:off x="87036" y="1701959"/>
            <a:ext cx="5168545" cy="4480559"/>
          </a:xfrm>
        </p:spPr>
        <p:txBody>
          <a:bodyPr lIns="91440" tIns="45720" rIns="91440" bIns="45720" anchor="t"/>
          <a:lstStyle/>
          <a:p>
            <a:r>
              <a:rPr lang="en-US" sz="2400"/>
              <a:t>Align our future workforce with the opportunities that labor market information identifies as in-demand</a:t>
            </a:r>
            <a:endParaRPr lang="en-US"/>
          </a:p>
          <a:p>
            <a:r>
              <a:rPr lang="en-US" sz="2400"/>
              <a:t>Our young people are an economic asset for investment</a:t>
            </a:r>
          </a:p>
          <a:p>
            <a:r>
              <a:rPr lang="en-US" sz="2400"/>
              <a:t>Young people need basic needs met to engage in career growth</a:t>
            </a:r>
          </a:p>
          <a:p>
            <a:r>
              <a:rPr lang="en-US" sz="2400"/>
              <a:t>Moves toward achieving outcomes identified in the </a:t>
            </a:r>
            <a:r>
              <a:rPr lang="en-US" sz="2400">
                <a:hlinkClick r:id="rId3"/>
              </a:rPr>
              <a:t>Economic Competitiveness and Inclusion Plan</a:t>
            </a:r>
            <a:endParaRPr lang="en-US" sz="2400"/>
          </a:p>
          <a:p>
            <a:endParaRPr lang="en-US"/>
          </a:p>
        </p:txBody>
      </p:sp>
      <p:sp>
        <p:nvSpPr>
          <p:cNvPr id="5" name="Text Placeholder 4">
            <a:extLst>
              <a:ext uri="{FF2B5EF4-FFF2-40B4-BE49-F238E27FC236}">
                <a16:creationId xmlns:a16="http://schemas.microsoft.com/office/drawing/2014/main" id="{56FA80CA-2984-413C-A3E6-58BD3CDC7CE5}"/>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C2BB497B-AC2E-4CDC-8A51-48F20E0E74DF}"/>
              </a:ext>
            </a:extLst>
          </p:cNvPr>
          <p:cNvPicPr>
            <a:picLocks noChangeAspect="1"/>
          </p:cNvPicPr>
          <p:nvPr/>
        </p:nvPicPr>
        <p:blipFill>
          <a:blip r:embed="rId4"/>
          <a:stretch>
            <a:fillRect/>
          </a:stretch>
        </p:blipFill>
        <p:spPr>
          <a:xfrm>
            <a:off x="5255581" y="2237173"/>
            <a:ext cx="3422024" cy="3036162"/>
          </a:xfrm>
          <a:prstGeom prst="rect">
            <a:avLst/>
          </a:prstGeom>
        </p:spPr>
      </p:pic>
    </p:spTree>
    <p:extLst>
      <p:ext uri="{BB962C8B-B14F-4D97-AF65-F5344CB8AC3E}">
        <p14:creationId xmlns:p14="http://schemas.microsoft.com/office/powerpoint/2010/main" val="338217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EAB540-F0D1-4E66-948F-EC9DFC273DF0}"/>
              </a:ext>
            </a:extLst>
          </p:cNvPr>
          <p:cNvSpPr>
            <a:spLocks noGrp="1"/>
          </p:cNvSpPr>
          <p:nvPr>
            <p:ph type="sldNum" sz="quarter" idx="12"/>
          </p:nvPr>
        </p:nvSpPr>
        <p:spPr/>
        <p:txBody>
          <a:bodyPr/>
          <a:lstStyle/>
          <a:p>
            <a:fld id="{9A2A000D-0D79-E646-8BC0-B88888803783}" type="slidenum">
              <a:rPr lang="en-US" smtClean="0"/>
              <a:pPr/>
              <a:t>14</a:t>
            </a:fld>
            <a:endParaRPr lang="en-US"/>
          </a:p>
        </p:txBody>
      </p:sp>
      <p:sp>
        <p:nvSpPr>
          <p:cNvPr id="4" name="Text Placeholder 3">
            <a:extLst>
              <a:ext uri="{FF2B5EF4-FFF2-40B4-BE49-F238E27FC236}">
                <a16:creationId xmlns:a16="http://schemas.microsoft.com/office/drawing/2014/main" id="{F9CB0B2F-AECB-4094-8470-A9C8A667B260}"/>
              </a:ext>
            </a:extLst>
          </p:cNvPr>
          <p:cNvSpPr>
            <a:spLocks noGrp="1"/>
          </p:cNvSpPr>
          <p:nvPr>
            <p:ph type="body" sz="quarter" idx="20"/>
          </p:nvPr>
        </p:nvSpPr>
        <p:spPr>
          <a:xfrm>
            <a:off x="437505" y="949989"/>
            <a:ext cx="7493555" cy="5680363"/>
          </a:xfrm>
        </p:spPr>
        <p:txBody>
          <a:bodyPr lIns="91440" tIns="45720" rIns="91440" bIns="45720" anchor="t"/>
          <a:lstStyle/>
          <a:p>
            <a:pPr marL="0" indent="0" algn="l" rtl="0" fontAlgn="base">
              <a:buNone/>
            </a:pPr>
            <a:r>
              <a:rPr lang="en-US" b="1">
                <a:effectLst/>
              </a:rPr>
              <a:t>Learn &amp; Earn </a:t>
            </a:r>
            <a:r>
              <a:rPr lang="en-US" b="0" i="0">
                <a:effectLst/>
              </a:rPr>
              <a:t>programming is defined as: </a:t>
            </a:r>
          </a:p>
          <a:p>
            <a:pPr algn="l" rtl="0" fontAlgn="base">
              <a:buFont typeface="Arial" panose="020B0604020202020204" pitchFamily="34" charset="0"/>
              <a:buChar char="•"/>
            </a:pPr>
            <a:r>
              <a:rPr lang="en-US" b="0" i="0">
                <a:effectLst/>
              </a:rPr>
              <a:t>Employment and professional development opportunities and programming in which participants learn career-readiness skills, specific occupational skills, entrepreneurship skills, financial education skills, and other employment or life skills.  </a:t>
            </a:r>
          </a:p>
          <a:p>
            <a:pPr algn="l" rtl="0" fontAlgn="base">
              <a:buFont typeface="Arial" panose="020B0604020202020204" pitchFamily="34" charset="0"/>
              <a:buChar char="•"/>
            </a:pPr>
            <a:r>
              <a:rPr lang="en-US" b="0" i="0">
                <a:effectLst/>
              </a:rPr>
              <a:t>Participant may achieve certificates or credentials through these educational and training programs.  </a:t>
            </a:r>
          </a:p>
          <a:p>
            <a:pPr algn="l" rtl="0" fontAlgn="base">
              <a:buFont typeface="Arial" panose="020B0604020202020204" pitchFamily="34" charset="0"/>
              <a:buChar char="•"/>
            </a:pPr>
            <a:r>
              <a:rPr lang="en-US" b="0" i="0">
                <a:effectLst/>
              </a:rPr>
              <a:t>While participants are learning, they are compensated for their time and/or efforts dedicated to learning.  </a:t>
            </a:r>
          </a:p>
          <a:p>
            <a:endParaRPr lang="en-US"/>
          </a:p>
          <a:p>
            <a:endParaRPr lang="en-US"/>
          </a:p>
        </p:txBody>
      </p:sp>
      <p:sp>
        <p:nvSpPr>
          <p:cNvPr id="5" name="Text Placeholder 4">
            <a:extLst>
              <a:ext uri="{FF2B5EF4-FFF2-40B4-BE49-F238E27FC236}">
                <a16:creationId xmlns:a16="http://schemas.microsoft.com/office/drawing/2014/main" id="{D4339158-1BE8-4B5C-B9C2-04CB40408C2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9997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14D652-FA09-41C7-BE77-5D0E39A4D088}"/>
              </a:ext>
            </a:extLst>
          </p:cNvPr>
          <p:cNvSpPr>
            <a:spLocks noGrp="1"/>
          </p:cNvSpPr>
          <p:nvPr>
            <p:ph type="sldNum" sz="quarter" idx="12"/>
          </p:nvPr>
        </p:nvSpPr>
        <p:spPr/>
        <p:txBody>
          <a:bodyPr/>
          <a:lstStyle/>
          <a:p>
            <a:fld id="{9A2A000D-0D79-E646-8BC0-B88888803783}" type="slidenum">
              <a:rPr lang="en-US" smtClean="0"/>
              <a:pPr/>
              <a:t>15</a:t>
            </a:fld>
            <a:endParaRPr lang="en-US"/>
          </a:p>
        </p:txBody>
      </p:sp>
      <p:sp>
        <p:nvSpPr>
          <p:cNvPr id="3" name="Text Placeholder 2">
            <a:extLst>
              <a:ext uri="{FF2B5EF4-FFF2-40B4-BE49-F238E27FC236}">
                <a16:creationId xmlns:a16="http://schemas.microsoft.com/office/drawing/2014/main" id="{D7CCEB43-6878-4E59-BC18-93D97E470730}"/>
              </a:ext>
            </a:extLst>
          </p:cNvPr>
          <p:cNvSpPr>
            <a:spLocks noGrp="1"/>
          </p:cNvSpPr>
          <p:nvPr>
            <p:ph type="body" sz="quarter" idx="19"/>
          </p:nvPr>
        </p:nvSpPr>
        <p:spPr>
          <a:xfrm>
            <a:off x="780405" y="918302"/>
            <a:ext cx="7493555" cy="577275"/>
          </a:xfrm>
        </p:spPr>
        <p:txBody>
          <a:bodyPr/>
          <a:lstStyle/>
          <a:p>
            <a:r>
              <a:rPr lang="en-US"/>
              <a:t>Why Young Adults?</a:t>
            </a:r>
          </a:p>
        </p:txBody>
      </p:sp>
      <p:sp>
        <p:nvSpPr>
          <p:cNvPr id="5" name="Text Placeholder 4">
            <a:extLst>
              <a:ext uri="{FF2B5EF4-FFF2-40B4-BE49-F238E27FC236}">
                <a16:creationId xmlns:a16="http://schemas.microsoft.com/office/drawing/2014/main" id="{5FD4F7AB-7738-463E-A90A-9F4B40DEB6F9}"/>
              </a:ext>
            </a:extLst>
          </p:cNvPr>
          <p:cNvSpPr>
            <a:spLocks noGrp="1"/>
          </p:cNvSpPr>
          <p:nvPr>
            <p:ph type="body" sz="quarter" idx="14"/>
          </p:nvPr>
        </p:nvSpPr>
        <p:spPr/>
        <p:txBody>
          <a:bodyPr/>
          <a:lstStyle/>
          <a:p>
            <a:endParaRPr lang="en-US"/>
          </a:p>
        </p:txBody>
      </p:sp>
      <p:pic>
        <p:nvPicPr>
          <p:cNvPr id="1026" name="Picture 2">
            <a:extLst>
              <a:ext uri="{FF2B5EF4-FFF2-40B4-BE49-F238E27FC236}">
                <a16:creationId xmlns:a16="http://schemas.microsoft.com/office/drawing/2014/main" id="{001A26E3-5643-4316-B378-908CCBDD5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05" y="1495577"/>
            <a:ext cx="7298275" cy="35224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3CF6DA0-EF8C-4476-8098-3A4D534393EC}"/>
              </a:ext>
            </a:extLst>
          </p:cNvPr>
          <p:cNvSpPr txBox="1"/>
          <p:nvPr/>
        </p:nvSpPr>
        <p:spPr>
          <a:xfrm>
            <a:off x="514905" y="5231830"/>
            <a:ext cx="8022947" cy="1200329"/>
          </a:xfrm>
          <a:prstGeom prst="rect">
            <a:avLst/>
          </a:prstGeom>
          <a:noFill/>
        </p:spPr>
        <p:txBody>
          <a:bodyPr wrap="square" rtlCol="0">
            <a:spAutoFit/>
          </a:bodyPr>
          <a:lstStyle/>
          <a:p>
            <a:pPr marL="285750" indent="-285750">
              <a:buFont typeface="Arial" panose="020B0604020202020204" pitchFamily="34" charset="0"/>
              <a:buChar char="•"/>
            </a:pPr>
            <a:r>
              <a:rPr lang="en-US"/>
              <a:t>Nearly 50% of Ramsey County residents are ages 17-34</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Economic “scarring” of loss of job prospects has long term impacts on young people </a:t>
            </a:r>
          </a:p>
        </p:txBody>
      </p:sp>
    </p:spTree>
    <p:extLst>
      <p:ext uri="{BB962C8B-B14F-4D97-AF65-F5344CB8AC3E}">
        <p14:creationId xmlns:p14="http://schemas.microsoft.com/office/powerpoint/2010/main" val="2428153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2E874E-10ED-A274-1FBF-5FC7AC07F4EB}"/>
              </a:ext>
            </a:extLst>
          </p:cNvPr>
          <p:cNvSpPr>
            <a:spLocks noGrp="1"/>
          </p:cNvSpPr>
          <p:nvPr>
            <p:ph type="body" sz="quarter" idx="13"/>
          </p:nvPr>
        </p:nvSpPr>
        <p:spPr/>
        <p:txBody>
          <a:bodyPr/>
          <a:lstStyle/>
          <a:p>
            <a:r>
              <a:rPr lang="en-US"/>
              <a:t>Branding/Marketing</a:t>
            </a:r>
          </a:p>
        </p:txBody>
      </p:sp>
      <p:sp>
        <p:nvSpPr>
          <p:cNvPr id="3" name="Slide Number Placeholder 2">
            <a:extLst>
              <a:ext uri="{FF2B5EF4-FFF2-40B4-BE49-F238E27FC236}">
                <a16:creationId xmlns:a16="http://schemas.microsoft.com/office/drawing/2014/main" id="{69308D41-06ED-998B-0196-8C3D4A772484}"/>
              </a:ext>
            </a:extLst>
          </p:cNvPr>
          <p:cNvSpPr>
            <a:spLocks noGrp="1"/>
          </p:cNvSpPr>
          <p:nvPr>
            <p:ph type="sldNum" sz="quarter" idx="14"/>
          </p:nvPr>
        </p:nvSpPr>
        <p:spPr/>
        <p:txBody>
          <a:bodyPr/>
          <a:lstStyle/>
          <a:p>
            <a:pPr>
              <a:defRPr/>
            </a:pPr>
            <a:fld id="{D7E7CD1D-B971-4F74-9951-4AB389BB4D99}" type="slidenum">
              <a:rPr lang="en-US" smtClean="0"/>
              <a:pPr>
                <a:defRPr/>
              </a:pPr>
              <a:t>16</a:t>
            </a:fld>
            <a:endParaRPr lang="en-US"/>
          </a:p>
        </p:txBody>
      </p:sp>
    </p:spTree>
    <p:extLst>
      <p:ext uri="{BB962C8B-B14F-4D97-AF65-F5344CB8AC3E}">
        <p14:creationId xmlns:p14="http://schemas.microsoft.com/office/powerpoint/2010/main" val="2730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B172A5-7AA5-361E-9C55-E71D480CCDEA}"/>
              </a:ext>
            </a:extLst>
          </p:cNvPr>
          <p:cNvSpPr>
            <a:spLocks noGrp="1"/>
          </p:cNvSpPr>
          <p:nvPr>
            <p:ph type="sldNum" sz="quarter" idx="12"/>
          </p:nvPr>
        </p:nvSpPr>
        <p:spPr/>
        <p:txBody>
          <a:bodyPr/>
          <a:lstStyle/>
          <a:p>
            <a:fld id="{9A2A000D-0D79-E646-8BC0-B88888803783}" type="slidenum">
              <a:rPr lang="en-US" smtClean="0"/>
              <a:pPr/>
              <a:t>17</a:t>
            </a:fld>
            <a:endParaRPr lang="en-US"/>
          </a:p>
        </p:txBody>
      </p:sp>
      <p:sp>
        <p:nvSpPr>
          <p:cNvPr id="3" name="Text Placeholder 2">
            <a:extLst>
              <a:ext uri="{FF2B5EF4-FFF2-40B4-BE49-F238E27FC236}">
                <a16:creationId xmlns:a16="http://schemas.microsoft.com/office/drawing/2014/main" id="{B0C832EE-F455-C725-1DFA-405FC2C43282}"/>
              </a:ext>
            </a:extLst>
          </p:cNvPr>
          <p:cNvSpPr>
            <a:spLocks noGrp="1"/>
          </p:cNvSpPr>
          <p:nvPr>
            <p:ph type="body" sz="quarter" idx="19"/>
          </p:nvPr>
        </p:nvSpPr>
        <p:spPr/>
        <p:txBody>
          <a:bodyPr/>
          <a:lstStyle/>
          <a:p>
            <a:r>
              <a:rPr lang="en-US" dirty="0"/>
              <a:t>Press Event &amp; Announcement</a:t>
            </a:r>
          </a:p>
        </p:txBody>
      </p:sp>
      <p:sp>
        <p:nvSpPr>
          <p:cNvPr id="4" name="Text Placeholder 3">
            <a:extLst>
              <a:ext uri="{FF2B5EF4-FFF2-40B4-BE49-F238E27FC236}">
                <a16:creationId xmlns:a16="http://schemas.microsoft.com/office/drawing/2014/main" id="{24EBA48E-945C-DBDE-7531-3115A4D811DB}"/>
              </a:ext>
            </a:extLst>
          </p:cNvPr>
          <p:cNvSpPr>
            <a:spLocks noGrp="1"/>
          </p:cNvSpPr>
          <p:nvPr>
            <p:ph type="body" sz="quarter" idx="20"/>
          </p:nvPr>
        </p:nvSpPr>
        <p:spPr/>
        <p:txBody>
          <a:bodyPr/>
          <a:lstStyle/>
          <a:p>
            <a:r>
              <a:rPr lang="en-US" dirty="0"/>
              <a:t>Final week in June</a:t>
            </a:r>
          </a:p>
          <a:p>
            <a:endParaRPr lang="en-US" dirty="0"/>
          </a:p>
          <a:p>
            <a:r>
              <a:rPr lang="en-US" dirty="0"/>
              <a:t>All CBOs should be in attendance</a:t>
            </a:r>
          </a:p>
          <a:p>
            <a:endParaRPr lang="en-US" dirty="0"/>
          </a:p>
          <a:p>
            <a:r>
              <a:rPr lang="en-US" dirty="0"/>
              <a:t>Will be inviting federal delegation, local elected officials, and others  </a:t>
            </a:r>
          </a:p>
          <a:p>
            <a:endParaRPr lang="en-US" dirty="0"/>
          </a:p>
          <a:p>
            <a:r>
              <a:rPr lang="en-US" dirty="0"/>
              <a:t>Followed by press release with all organization information </a:t>
            </a:r>
          </a:p>
        </p:txBody>
      </p:sp>
      <p:sp>
        <p:nvSpPr>
          <p:cNvPr id="5" name="Text Placeholder 4">
            <a:extLst>
              <a:ext uri="{FF2B5EF4-FFF2-40B4-BE49-F238E27FC236}">
                <a16:creationId xmlns:a16="http://schemas.microsoft.com/office/drawing/2014/main" id="{3B1BF770-A4B2-C60A-D6D6-5439810D7C0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86891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2924B-085F-799D-5B8C-BDF3AD8E8043}"/>
              </a:ext>
            </a:extLst>
          </p:cNvPr>
          <p:cNvSpPr>
            <a:spLocks noGrp="1"/>
          </p:cNvSpPr>
          <p:nvPr>
            <p:ph type="sldNum" sz="quarter" idx="12"/>
          </p:nvPr>
        </p:nvSpPr>
        <p:spPr/>
        <p:txBody>
          <a:bodyPr/>
          <a:lstStyle/>
          <a:p>
            <a:fld id="{9A2A000D-0D79-E646-8BC0-B88888803783}" type="slidenum">
              <a:rPr lang="en-US" smtClean="0"/>
              <a:pPr/>
              <a:t>18</a:t>
            </a:fld>
            <a:endParaRPr lang="en-US"/>
          </a:p>
        </p:txBody>
      </p:sp>
      <p:sp>
        <p:nvSpPr>
          <p:cNvPr id="3" name="Text Placeholder 2">
            <a:extLst>
              <a:ext uri="{FF2B5EF4-FFF2-40B4-BE49-F238E27FC236}">
                <a16:creationId xmlns:a16="http://schemas.microsoft.com/office/drawing/2014/main" id="{78F65D4F-7DCB-93BD-3C9F-BC81F7AB7634}"/>
              </a:ext>
            </a:extLst>
          </p:cNvPr>
          <p:cNvSpPr>
            <a:spLocks noGrp="1"/>
          </p:cNvSpPr>
          <p:nvPr>
            <p:ph type="body" sz="quarter" idx="19"/>
          </p:nvPr>
        </p:nvSpPr>
        <p:spPr/>
        <p:txBody>
          <a:bodyPr lIns="91440" tIns="45720" rIns="91440" bIns="45720" anchor="t"/>
          <a:lstStyle/>
          <a:p>
            <a:r>
              <a:rPr lang="en-US" dirty="0">
                <a:cs typeface="Arial"/>
              </a:rPr>
              <a:t>Ramsey County Webpage</a:t>
            </a:r>
            <a:endParaRPr lang="en-US" dirty="0"/>
          </a:p>
        </p:txBody>
      </p:sp>
      <p:sp>
        <p:nvSpPr>
          <p:cNvPr id="4" name="Text Placeholder 3">
            <a:extLst>
              <a:ext uri="{FF2B5EF4-FFF2-40B4-BE49-F238E27FC236}">
                <a16:creationId xmlns:a16="http://schemas.microsoft.com/office/drawing/2014/main" id="{244AAEEB-E188-FC5C-876D-E02A31DB6B3C}"/>
              </a:ext>
            </a:extLst>
          </p:cNvPr>
          <p:cNvSpPr>
            <a:spLocks noGrp="1"/>
          </p:cNvSpPr>
          <p:nvPr>
            <p:ph type="body" sz="quarter" idx="20"/>
          </p:nvPr>
        </p:nvSpPr>
        <p:spPr/>
        <p:txBody>
          <a:bodyPr lIns="91440" tIns="45720" rIns="91440" bIns="45720" anchor="t"/>
          <a:lstStyle/>
          <a:p>
            <a:r>
              <a:rPr lang="en-US">
                <a:cs typeface="Arial"/>
              </a:rPr>
              <a:t>Creating a Ramsey County Learn &amp; Earn webpage with all program information</a:t>
            </a:r>
          </a:p>
          <a:p>
            <a:endParaRPr lang="en-US" dirty="0">
              <a:cs typeface="Arial"/>
            </a:endParaRPr>
          </a:p>
          <a:p>
            <a:r>
              <a:rPr lang="en-US" dirty="0">
                <a:cs typeface="Arial"/>
              </a:rPr>
              <a:t>Please provide referral contact/pathway to have </a:t>
            </a:r>
            <a:r>
              <a:rPr lang="en-US">
                <a:cs typeface="Arial"/>
              </a:rPr>
              <a:t>listed on webpage, along with timing/frequency</a:t>
            </a:r>
            <a:endParaRPr lang="en-US" dirty="0">
              <a:cs typeface="Arial"/>
            </a:endParaRPr>
          </a:p>
        </p:txBody>
      </p:sp>
      <p:sp>
        <p:nvSpPr>
          <p:cNvPr id="5" name="Text Placeholder 4">
            <a:extLst>
              <a:ext uri="{FF2B5EF4-FFF2-40B4-BE49-F238E27FC236}">
                <a16:creationId xmlns:a16="http://schemas.microsoft.com/office/drawing/2014/main" id="{17A029E4-70A6-DC53-BDBE-F8FBB773821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87259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9C71C-B9C2-BF7C-0962-F0CC3CE226BD}"/>
              </a:ext>
            </a:extLst>
          </p:cNvPr>
          <p:cNvSpPr>
            <a:spLocks noGrp="1"/>
          </p:cNvSpPr>
          <p:nvPr>
            <p:ph type="sldNum" sz="quarter" idx="12"/>
          </p:nvPr>
        </p:nvSpPr>
        <p:spPr/>
        <p:txBody>
          <a:bodyPr/>
          <a:lstStyle/>
          <a:p>
            <a:fld id="{9A2A000D-0D79-E646-8BC0-B88888803783}" type="slidenum">
              <a:rPr lang="en-US" smtClean="0"/>
              <a:pPr/>
              <a:t>19</a:t>
            </a:fld>
            <a:endParaRPr lang="en-US"/>
          </a:p>
        </p:txBody>
      </p:sp>
      <p:sp>
        <p:nvSpPr>
          <p:cNvPr id="3" name="Text Placeholder 2">
            <a:extLst>
              <a:ext uri="{FF2B5EF4-FFF2-40B4-BE49-F238E27FC236}">
                <a16:creationId xmlns:a16="http://schemas.microsoft.com/office/drawing/2014/main" id="{3B719E49-CFE3-486A-664E-5AD8C37F04D1}"/>
              </a:ext>
            </a:extLst>
          </p:cNvPr>
          <p:cNvSpPr>
            <a:spLocks noGrp="1"/>
          </p:cNvSpPr>
          <p:nvPr>
            <p:ph type="body" sz="quarter" idx="19"/>
          </p:nvPr>
        </p:nvSpPr>
        <p:spPr/>
        <p:txBody>
          <a:bodyPr/>
          <a:lstStyle/>
          <a:p>
            <a:r>
              <a:rPr lang="en-US"/>
              <a:t>Branding &amp; Marketing</a:t>
            </a:r>
          </a:p>
        </p:txBody>
      </p:sp>
      <p:sp>
        <p:nvSpPr>
          <p:cNvPr id="4" name="Text Placeholder 3">
            <a:extLst>
              <a:ext uri="{FF2B5EF4-FFF2-40B4-BE49-F238E27FC236}">
                <a16:creationId xmlns:a16="http://schemas.microsoft.com/office/drawing/2014/main" id="{ECCF319F-2F95-1483-EA84-A6604ED4F4A5}"/>
              </a:ext>
            </a:extLst>
          </p:cNvPr>
          <p:cNvSpPr>
            <a:spLocks noGrp="1"/>
          </p:cNvSpPr>
          <p:nvPr>
            <p:ph type="body" sz="quarter" idx="20"/>
          </p:nvPr>
        </p:nvSpPr>
        <p:spPr/>
        <p:txBody>
          <a:bodyPr/>
          <a:lstStyle/>
          <a:p>
            <a:r>
              <a:rPr lang="en-US" dirty="0"/>
              <a: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Contractors follow County branding and marketing standards, including use of Ramsey County and any affiliated logos and graphics. All marketing materials funded in the contract will require County approval plan.”</a:t>
            </a:r>
          </a:p>
          <a:p>
            <a:endParaRPr lang="en-US" sz="1800" dirty="0">
              <a:latin typeface="Times New Roman" panose="02020603050405020304" pitchFamily="18" charset="0"/>
              <a:ea typeface="Times New Roman" panose="02020603050405020304" pitchFamily="18" charset="0"/>
              <a:cs typeface="Arial" panose="020B0604020202020204" pitchFamily="34" charset="0"/>
            </a:endParaRPr>
          </a:p>
          <a:p>
            <a:r>
              <a:rPr lang="en-US" dirty="0">
                <a:effectLst/>
                <a:latin typeface="Calibri" panose="020F0502020204030204" pitchFamily="34" charset="0"/>
                <a:ea typeface="Times New Roman" panose="02020603050405020304" pitchFamily="18" charset="0"/>
                <a:cs typeface="Calibri" panose="020F0502020204030204" pitchFamily="34" charset="0"/>
              </a:rPr>
              <a:t>We will provide logos for use</a:t>
            </a:r>
          </a:p>
          <a:p>
            <a:endParaRPr lang="en-US" dirty="0">
              <a:latin typeface="Calibri" panose="020F0502020204030204" pitchFamily="34" charset="0"/>
              <a:ea typeface="Times New Roman" panose="02020603050405020304" pitchFamily="18" charset="0"/>
              <a:cs typeface="Calibri" panose="020F0502020204030204" pitchFamily="34" charset="0"/>
            </a:endParaRPr>
          </a:p>
          <a:p>
            <a:r>
              <a:rPr lang="en-US" dirty="0">
                <a:effectLst/>
                <a:latin typeface="Calibri" panose="020F0502020204030204" pitchFamily="34" charset="0"/>
                <a:ea typeface="Times New Roman" panose="02020603050405020304" pitchFamily="18" charset="0"/>
                <a:cs typeface="Calibri" panose="020F0502020204030204" pitchFamily="34" charset="0"/>
              </a:rPr>
              <a:t>“In partnership with Ramsey County and Saint Paul…”</a:t>
            </a:r>
          </a:p>
          <a:p>
            <a:endParaRPr lang="en-US" dirty="0">
              <a:latin typeface="Calibri" panose="020F0502020204030204" pitchFamily="34" charset="0"/>
              <a:ea typeface="Times New Roman" panose="02020603050405020304" pitchFamily="18" charset="0"/>
              <a:cs typeface="Calibri" panose="020F0502020204030204" pitchFamily="34" charset="0"/>
            </a:endParaRPr>
          </a:p>
          <a:p>
            <a:r>
              <a:rPr lang="en-US" dirty="0">
                <a:effectLst/>
                <a:latin typeface="Calibri" panose="020F0502020204030204" pitchFamily="34" charset="0"/>
                <a:ea typeface="Times New Roman" panose="02020603050405020304" pitchFamily="18" charset="0"/>
                <a:cs typeface="Calibri" panose="020F0502020204030204" pitchFamily="34" charset="0"/>
              </a:rPr>
              <a:t>Provide materials for review in advance of public promotion (including social media posts)</a:t>
            </a:r>
          </a:p>
          <a:p>
            <a:r>
              <a:rPr lang="en-US" dirty="0">
                <a:latin typeface="Calibri" panose="020F0502020204030204" pitchFamily="34" charset="0"/>
                <a:ea typeface="Times New Roman" panose="02020603050405020304" pitchFamily="18" charset="0"/>
                <a:cs typeface="Calibri" panose="020F0502020204030204" pitchFamily="34" charset="0"/>
              </a:rPr>
              <a:t>All costs for marketing should be “reasonable”</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4">
            <a:extLst>
              <a:ext uri="{FF2B5EF4-FFF2-40B4-BE49-F238E27FC236}">
                <a16:creationId xmlns:a16="http://schemas.microsoft.com/office/drawing/2014/main" id="{A4BB7144-CE98-0A59-E9BB-9BB3531310A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5564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2348DA-C287-02DA-2669-F05B13875205}"/>
              </a:ext>
            </a:extLst>
          </p:cNvPr>
          <p:cNvSpPr>
            <a:spLocks noGrp="1"/>
          </p:cNvSpPr>
          <p:nvPr>
            <p:ph type="body" sz="quarter" idx="19"/>
          </p:nvPr>
        </p:nvSpPr>
        <p:spPr>
          <a:xfrm>
            <a:off x="781050" y="1014413"/>
            <a:ext cx="7493000" cy="577850"/>
          </a:xfrm>
        </p:spPr>
        <p:txBody>
          <a:bodyPr/>
          <a:lstStyle/>
          <a:p>
            <a:pPr>
              <a:defRPr/>
            </a:pPr>
            <a:r>
              <a:rPr lang="en-US"/>
              <a:t>Agenda</a:t>
            </a:r>
          </a:p>
        </p:txBody>
      </p:sp>
      <p:sp>
        <p:nvSpPr>
          <p:cNvPr id="14339" name="Text Placeholder 2">
            <a:extLst>
              <a:ext uri="{FF2B5EF4-FFF2-40B4-BE49-F238E27FC236}">
                <a16:creationId xmlns:a16="http://schemas.microsoft.com/office/drawing/2014/main" id="{197BA5B1-CB36-53A9-489D-3687454DB6E9}"/>
              </a:ext>
            </a:extLst>
          </p:cNvPr>
          <p:cNvSpPr>
            <a:spLocks noGrp="1" noChangeArrowheads="1"/>
          </p:cNvSpPr>
          <p:nvPr>
            <p:ph type="body" sz="quarter" idx="20"/>
          </p:nvPr>
        </p:nvSpPr>
        <p:spPr bwMode="auto">
          <a:xfrm>
            <a:off x="971550" y="1682750"/>
            <a:ext cx="7493000" cy="447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Purpose</a:t>
            </a:r>
          </a:p>
          <a:p>
            <a:r>
              <a:rPr lang="en-US" altLang="en-US" sz="2400" dirty="0"/>
              <a:t>Introductions</a:t>
            </a:r>
          </a:p>
          <a:p>
            <a:r>
              <a:rPr lang="en-US" altLang="en-US" sz="2400" dirty="0"/>
              <a:t>WFS Director Welcome</a:t>
            </a:r>
          </a:p>
          <a:p>
            <a:r>
              <a:rPr lang="en-US" altLang="en-US" dirty="0"/>
              <a:t>Branding</a:t>
            </a:r>
            <a:r>
              <a:rPr lang="en-US" altLang="en-US" sz="2400" dirty="0"/>
              <a:t> &amp; Marketing</a:t>
            </a:r>
          </a:p>
          <a:p>
            <a:r>
              <a:rPr lang="en-US" altLang="en-US" sz="2400" dirty="0"/>
              <a:t>Participant Eligibility &amp; Documentation</a:t>
            </a:r>
          </a:p>
          <a:p>
            <a:r>
              <a:rPr lang="en-US" altLang="en-US" dirty="0"/>
              <a:t>Participant Exits</a:t>
            </a:r>
            <a:endParaRPr lang="en-US" altLang="en-US" sz="2400" dirty="0"/>
          </a:p>
          <a:p>
            <a:r>
              <a:rPr lang="en-US" altLang="en-US" sz="2400" dirty="0"/>
              <a:t>Program Reporting</a:t>
            </a:r>
          </a:p>
          <a:p>
            <a:r>
              <a:rPr lang="en-US" altLang="en-US" dirty="0"/>
              <a:t>Participant Compensation</a:t>
            </a:r>
            <a:endParaRPr lang="en-US" altLang="en-US" sz="2400" dirty="0"/>
          </a:p>
          <a:p>
            <a:r>
              <a:rPr lang="en-US" altLang="en-US" dirty="0"/>
              <a:t>Invoicing</a:t>
            </a:r>
          </a:p>
          <a:p>
            <a:r>
              <a:rPr lang="en-US" altLang="en-US" sz="2400" dirty="0"/>
              <a:t>Monitoring</a:t>
            </a:r>
          </a:p>
        </p:txBody>
      </p:sp>
      <p:sp>
        <p:nvSpPr>
          <p:cNvPr id="4" name="Text Placeholder 3">
            <a:extLst>
              <a:ext uri="{FF2B5EF4-FFF2-40B4-BE49-F238E27FC236}">
                <a16:creationId xmlns:a16="http://schemas.microsoft.com/office/drawing/2014/main" id="{8CC34A6B-E4EF-B87E-9495-F712C5A5BEA2}"/>
              </a:ext>
            </a:extLst>
          </p:cNvPr>
          <p:cNvSpPr>
            <a:spLocks noGrp="1"/>
          </p:cNvSpPr>
          <p:nvPr>
            <p:ph type="body" sz="quarter" idx="14"/>
          </p:nvPr>
        </p:nvSpPr>
        <p:spPr>
          <a:xfrm>
            <a:off x="6167438" y="141288"/>
            <a:ext cx="2722562" cy="269875"/>
          </a:xfrm>
        </p:spPr>
        <p:txBody>
          <a:bodyPr/>
          <a:lstStyle/>
          <a:p>
            <a:pPr>
              <a:defRPr/>
            </a:pPr>
            <a:endParaRPr lang="en-US"/>
          </a:p>
        </p:txBody>
      </p:sp>
      <p:sp>
        <p:nvSpPr>
          <p:cNvPr id="5" name="Slide Number Placeholder 4">
            <a:extLst>
              <a:ext uri="{FF2B5EF4-FFF2-40B4-BE49-F238E27FC236}">
                <a16:creationId xmlns:a16="http://schemas.microsoft.com/office/drawing/2014/main" id="{A51929AF-CFEE-71FF-E1DC-436E428725A1}"/>
              </a:ext>
            </a:extLst>
          </p:cNvPr>
          <p:cNvSpPr>
            <a:spLocks noGrp="1"/>
          </p:cNvSpPr>
          <p:nvPr>
            <p:ph type="sldNum" sz="quarter" idx="21"/>
          </p:nvPr>
        </p:nvSpPr>
        <p:spPr>
          <a:xfrm>
            <a:off x="8537575" y="6448425"/>
            <a:ext cx="596900" cy="365125"/>
          </a:xfrm>
          <a:prstGeom prst="rect">
            <a:avLst/>
          </a:prstGeom>
        </p:spPr>
        <p:txBody>
          <a:bodyPr/>
          <a:lstStyle>
            <a:defPPr>
              <a:defRPr lang="en-US"/>
            </a:defPPr>
            <a:lvl1pPr algn="l" defTabSz="457200" rtl="0" eaLnBrk="1" fontAlgn="auto" hangingPunct="1">
              <a:spcBef>
                <a:spcPts val="0"/>
              </a:spcBef>
              <a:spcAft>
                <a:spcPts val="0"/>
              </a:spcAft>
              <a:defRPr sz="1050" kern="1200">
                <a:solidFill>
                  <a:schemeClr val="tx1">
                    <a:lumMod val="65000"/>
                    <a:lumOff val="3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6BE19547-9FB9-4F26-B414-D69FCAB8BB81}"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B3824A-560B-784C-4F99-4020DEE00A16}"/>
              </a:ext>
            </a:extLst>
          </p:cNvPr>
          <p:cNvSpPr>
            <a:spLocks noGrp="1"/>
          </p:cNvSpPr>
          <p:nvPr>
            <p:ph type="sldNum" sz="quarter" idx="12"/>
          </p:nvPr>
        </p:nvSpPr>
        <p:spPr/>
        <p:txBody>
          <a:bodyPr/>
          <a:lstStyle/>
          <a:p>
            <a:fld id="{9A2A000D-0D79-E646-8BC0-B88888803783}" type="slidenum">
              <a:rPr lang="en-US" smtClean="0"/>
              <a:pPr/>
              <a:t>20</a:t>
            </a:fld>
            <a:endParaRPr lang="en-US"/>
          </a:p>
        </p:txBody>
      </p:sp>
      <p:sp>
        <p:nvSpPr>
          <p:cNvPr id="3" name="Text Placeholder 2">
            <a:extLst>
              <a:ext uri="{FF2B5EF4-FFF2-40B4-BE49-F238E27FC236}">
                <a16:creationId xmlns:a16="http://schemas.microsoft.com/office/drawing/2014/main" id="{5DF7D7E7-6C08-BD70-6CA3-1984F17A9015}"/>
              </a:ext>
            </a:extLst>
          </p:cNvPr>
          <p:cNvSpPr>
            <a:spLocks noGrp="1"/>
          </p:cNvSpPr>
          <p:nvPr>
            <p:ph type="body" sz="quarter" idx="19"/>
          </p:nvPr>
        </p:nvSpPr>
        <p:spPr/>
        <p:txBody>
          <a:bodyPr/>
          <a:lstStyle/>
          <a:p>
            <a:r>
              <a:rPr lang="en-US" dirty="0"/>
              <a:t>Ramsey County Means Business</a:t>
            </a:r>
          </a:p>
        </p:txBody>
      </p:sp>
      <p:sp>
        <p:nvSpPr>
          <p:cNvPr id="4" name="Text Placeholder 3">
            <a:extLst>
              <a:ext uri="{FF2B5EF4-FFF2-40B4-BE49-F238E27FC236}">
                <a16:creationId xmlns:a16="http://schemas.microsoft.com/office/drawing/2014/main" id="{9905B98A-EA02-6C9E-CE9B-38B3A52DDF27}"/>
              </a:ext>
            </a:extLst>
          </p:cNvPr>
          <p:cNvSpPr>
            <a:spLocks noGrp="1"/>
          </p:cNvSpPr>
          <p:nvPr>
            <p:ph type="body" sz="quarter" idx="20"/>
          </p:nvPr>
        </p:nvSpPr>
        <p:spPr>
          <a:xfrm>
            <a:off x="780405" y="1682496"/>
            <a:ext cx="7493555" cy="918661"/>
          </a:xfrm>
        </p:spPr>
        <p:txBody>
          <a:bodyPr/>
          <a:lstStyle/>
          <a:p>
            <a:r>
              <a:rPr lang="en-US" dirty="0"/>
              <a:t>Please submit all program to the </a:t>
            </a:r>
            <a:r>
              <a:rPr lang="en-US" dirty="0">
                <a:hlinkClick r:id="rId3"/>
              </a:rPr>
              <a:t>RCMB Training Dashboard </a:t>
            </a:r>
            <a:endParaRPr lang="en-US" dirty="0"/>
          </a:p>
        </p:txBody>
      </p:sp>
      <p:sp>
        <p:nvSpPr>
          <p:cNvPr id="5" name="Text Placeholder 4">
            <a:extLst>
              <a:ext uri="{FF2B5EF4-FFF2-40B4-BE49-F238E27FC236}">
                <a16:creationId xmlns:a16="http://schemas.microsoft.com/office/drawing/2014/main" id="{B4E7A41A-10CB-600E-4330-FABA37C366E4}"/>
              </a:ext>
            </a:extLst>
          </p:cNvPr>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id="{60858150-7920-246F-6607-7CA3A3E9AD0B}"/>
              </a:ext>
            </a:extLst>
          </p:cNvPr>
          <p:cNvPicPr>
            <a:picLocks noChangeAspect="1"/>
          </p:cNvPicPr>
          <p:nvPr/>
        </p:nvPicPr>
        <p:blipFill rotWithShape="1">
          <a:blip r:embed="rId4"/>
          <a:srcRect t="3057" b="3057"/>
          <a:stretch/>
        </p:blipFill>
        <p:spPr>
          <a:xfrm>
            <a:off x="1087514" y="2601157"/>
            <a:ext cx="6968971" cy="3680384"/>
          </a:xfrm>
          <a:prstGeom prst="rect">
            <a:avLst/>
          </a:prstGeom>
        </p:spPr>
      </p:pic>
    </p:spTree>
    <p:extLst>
      <p:ext uri="{BB962C8B-B14F-4D97-AF65-F5344CB8AC3E}">
        <p14:creationId xmlns:p14="http://schemas.microsoft.com/office/powerpoint/2010/main" val="1488776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70ABF9-DD7E-6BF2-7AE4-8A2983DF085A}"/>
              </a:ext>
            </a:extLst>
          </p:cNvPr>
          <p:cNvSpPr>
            <a:spLocks noGrp="1"/>
          </p:cNvSpPr>
          <p:nvPr>
            <p:ph type="sldNum" sz="quarter" idx="12"/>
          </p:nvPr>
        </p:nvSpPr>
        <p:spPr/>
        <p:txBody>
          <a:bodyPr/>
          <a:lstStyle/>
          <a:p>
            <a:fld id="{9A2A000D-0D79-E646-8BC0-B88888803783}" type="slidenum">
              <a:rPr lang="en-US" smtClean="0"/>
              <a:pPr/>
              <a:t>21</a:t>
            </a:fld>
            <a:endParaRPr lang="en-US"/>
          </a:p>
        </p:txBody>
      </p:sp>
      <p:sp>
        <p:nvSpPr>
          <p:cNvPr id="3" name="Text Placeholder 2">
            <a:extLst>
              <a:ext uri="{FF2B5EF4-FFF2-40B4-BE49-F238E27FC236}">
                <a16:creationId xmlns:a16="http://schemas.microsoft.com/office/drawing/2014/main" id="{74C537F3-6666-FB81-8BB3-FC05DF21A3ED}"/>
              </a:ext>
            </a:extLst>
          </p:cNvPr>
          <p:cNvSpPr>
            <a:spLocks noGrp="1"/>
          </p:cNvSpPr>
          <p:nvPr>
            <p:ph type="body" sz="quarter" idx="19"/>
          </p:nvPr>
        </p:nvSpPr>
        <p:spPr/>
        <p:txBody>
          <a:bodyPr/>
          <a:lstStyle/>
          <a:p>
            <a:r>
              <a:rPr lang="en-US" dirty="0"/>
              <a:t>CareerForce Training Program Finder</a:t>
            </a:r>
          </a:p>
        </p:txBody>
      </p:sp>
      <p:sp>
        <p:nvSpPr>
          <p:cNvPr id="4" name="Text Placeholder 3">
            <a:extLst>
              <a:ext uri="{FF2B5EF4-FFF2-40B4-BE49-F238E27FC236}">
                <a16:creationId xmlns:a16="http://schemas.microsoft.com/office/drawing/2014/main" id="{E91C3BED-7C75-58D0-ABC4-0D210C63A6DC}"/>
              </a:ext>
            </a:extLst>
          </p:cNvPr>
          <p:cNvSpPr>
            <a:spLocks noGrp="1"/>
          </p:cNvSpPr>
          <p:nvPr>
            <p:ph type="body" sz="quarter" idx="20"/>
          </p:nvPr>
        </p:nvSpPr>
        <p:spPr/>
        <p:txBody>
          <a:bodyPr/>
          <a:lstStyle/>
          <a:p>
            <a:r>
              <a:rPr lang="en-US" dirty="0"/>
              <a:t>Please submit all programs to the </a:t>
            </a:r>
            <a:r>
              <a:rPr lang="en-US" dirty="0">
                <a:hlinkClick r:id="rId3"/>
              </a:rPr>
              <a:t>CareerForce Training Program Finder tool </a:t>
            </a:r>
            <a:endParaRPr lang="en-US" dirty="0"/>
          </a:p>
        </p:txBody>
      </p:sp>
      <p:sp>
        <p:nvSpPr>
          <p:cNvPr id="5" name="Text Placeholder 4">
            <a:extLst>
              <a:ext uri="{FF2B5EF4-FFF2-40B4-BE49-F238E27FC236}">
                <a16:creationId xmlns:a16="http://schemas.microsoft.com/office/drawing/2014/main" id="{F3B76BB8-5CC5-7E27-3EBE-1E5D579B893D}"/>
              </a:ext>
            </a:extLst>
          </p:cNvPr>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id="{3C034615-C19F-5B3A-232C-5C7A00711FAB}"/>
              </a:ext>
            </a:extLst>
          </p:cNvPr>
          <p:cNvPicPr>
            <a:picLocks noChangeAspect="1"/>
          </p:cNvPicPr>
          <p:nvPr/>
        </p:nvPicPr>
        <p:blipFill rotWithShape="1">
          <a:blip r:embed="rId4"/>
          <a:srcRect r="40388" b="5484"/>
          <a:stretch/>
        </p:blipFill>
        <p:spPr>
          <a:xfrm>
            <a:off x="1197655" y="2640552"/>
            <a:ext cx="6987556" cy="3739167"/>
          </a:xfrm>
          <a:prstGeom prst="rect">
            <a:avLst/>
          </a:prstGeom>
        </p:spPr>
      </p:pic>
    </p:spTree>
    <p:extLst>
      <p:ext uri="{BB962C8B-B14F-4D97-AF65-F5344CB8AC3E}">
        <p14:creationId xmlns:p14="http://schemas.microsoft.com/office/powerpoint/2010/main" val="886329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C7E45-FA6A-E8E7-B8B6-F20811CF4233}"/>
              </a:ext>
            </a:extLst>
          </p:cNvPr>
          <p:cNvSpPr>
            <a:spLocks noGrp="1"/>
          </p:cNvSpPr>
          <p:nvPr>
            <p:ph type="body" sz="quarter" idx="13"/>
          </p:nvPr>
        </p:nvSpPr>
        <p:spPr/>
        <p:txBody>
          <a:bodyPr/>
          <a:lstStyle/>
          <a:p>
            <a:r>
              <a:rPr lang="en-US" dirty="0"/>
              <a:t>Ongoing County Engagement</a:t>
            </a:r>
          </a:p>
        </p:txBody>
      </p:sp>
      <p:sp>
        <p:nvSpPr>
          <p:cNvPr id="3" name="Slide Number Placeholder 2">
            <a:extLst>
              <a:ext uri="{FF2B5EF4-FFF2-40B4-BE49-F238E27FC236}">
                <a16:creationId xmlns:a16="http://schemas.microsoft.com/office/drawing/2014/main" id="{1E3987E4-7B51-C261-E348-42B068100692}"/>
              </a:ext>
            </a:extLst>
          </p:cNvPr>
          <p:cNvSpPr>
            <a:spLocks noGrp="1"/>
          </p:cNvSpPr>
          <p:nvPr>
            <p:ph type="sldNum" sz="quarter" idx="14"/>
          </p:nvPr>
        </p:nvSpPr>
        <p:spPr/>
        <p:txBody>
          <a:bodyPr/>
          <a:lstStyle/>
          <a:p>
            <a:pPr>
              <a:defRPr/>
            </a:pPr>
            <a:fld id="{D7E7CD1D-B971-4F74-9951-4AB389BB4D99}" type="slidenum">
              <a:rPr lang="en-US" smtClean="0"/>
              <a:pPr>
                <a:defRPr/>
              </a:pPr>
              <a:t>22</a:t>
            </a:fld>
            <a:endParaRPr lang="en-US"/>
          </a:p>
        </p:txBody>
      </p:sp>
    </p:spTree>
    <p:extLst>
      <p:ext uri="{BB962C8B-B14F-4D97-AF65-F5344CB8AC3E}">
        <p14:creationId xmlns:p14="http://schemas.microsoft.com/office/powerpoint/2010/main" val="2142380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DFB503-CEF9-A035-0E80-FF7A862BA6A6}"/>
              </a:ext>
            </a:extLst>
          </p:cNvPr>
          <p:cNvSpPr>
            <a:spLocks noGrp="1"/>
          </p:cNvSpPr>
          <p:nvPr>
            <p:ph type="sldNum" sz="quarter" idx="12"/>
          </p:nvPr>
        </p:nvSpPr>
        <p:spPr/>
        <p:txBody>
          <a:bodyPr/>
          <a:lstStyle/>
          <a:p>
            <a:fld id="{9A2A000D-0D79-E646-8BC0-B88888803783}" type="slidenum">
              <a:rPr lang="en-US" smtClean="0"/>
              <a:pPr/>
              <a:t>23</a:t>
            </a:fld>
            <a:endParaRPr lang="en-US"/>
          </a:p>
        </p:txBody>
      </p:sp>
      <p:sp>
        <p:nvSpPr>
          <p:cNvPr id="3" name="Text Placeholder 2">
            <a:extLst>
              <a:ext uri="{FF2B5EF4-FFF2-40B4-BE49-F238E27FC236}">
                <a16:creationId xmlns:a16="http://schemas.microsoft.com/office/drawing/2014/main" id="{CB5D1BC3-7E35-859E-E579-8CAD6D092CED}"/>
              </a:ext>
            </a:extLst>
          </p:cNvPr>
          <p:cNvSpPr>
            <a:spLocks noGrp="1"/>
          </p:cNvSpPr>
          <p:nvPr>
            <p:ph type="body" sz="quarter" idx="19"/>
          </p:nvPr>
        </p:nvSpPr>
        <p:spPr/>
        <p:txBody>
          <a:bodyPr/>
          <a:lstStyle/>
          <a:p>
            <a:r>
              <a:rPr lang="en-US" dirty="0"/>
              <a:t>County Engagement</a:t>
            </a:r>
          </a:p>
        </p:txBody>
      </p:sp>
      <p:sp>
        <p:nvSpPr>
          <p:cNvPr id="4" name="Text Placeholder 3">
            <a:extLst>
              <a:ext uri="{FF2B5EF4-FFF2-40B4-BE49-F238E27FC236}">
                <a16:creationId xmlns:a16="http://schemas.microsoft.com/office/drawing/2014/main" id="{F6085BC5-1CC3-1273-1DA5-63875DCE856E}"/>
              </a:ext>
            </a:extLst>
          </p:cNvPr>
          <p:cNvSpPr>
            <a:spLocks noGrp="1"/>
          </p:cNvSpPr>
          <p:nvPr>
            <p:ph type="body" sz="quarter" idx="20"/>
          </p:nvPr>
        </p:nvSpPr>
        <p:spPr>
          <a:xfrm>
            <a:off x="780405" y="1682496"/>
            <a:ext cx="7493555" cy="2646735"/>
          </a:xfrm>
        </p:spPr>
        <p:txBody>
          <a:bodyPr/>
          <a:lstStyle/>
          <a:p>
            <a:r>
              <a:rPr lang="en-US" dirty="0"/>
              <a:t>Participate in open info sessions/orientations to the Learn &amp; Earn programming </a:t>
            </a:r>
          </a:p>
          <a:p>
            <a:r>
              <a:rPr lang="en-US" dirty="0"/>
              <a:t>Group technical assistance &amp; support community </a:t>
            </a:r>
          </a:p>
          <a:p>
            <a:r>
              <a:rPr lang="en-US" dirty="0"/>
              <a:t>Ongoing 1:1 technical assistance </a:t>
            </a:r>
          </a:p>
        </p:txBody>
      </p:sp>
      <p:sp>
        <p:nvSpPr>
          <p:cNvPr id="5" name="Text Placeholder 4">
            <a:extLst>
              <a:ext uri="{FF2B5EF4-FFF2-40B4-BE49-F238E27FC236}">
                <a16:creationId xmlns:a16="http://schemas.microsoft.com/office/drawing/2014/main" id="{96FC7FB7-D0F2-C98A-30FE-54A429C23670}"/>
              </a:ext>
            </a:extLst>
          </p:cNvPr>
          <p:cNvSpPr>
            <a:spLocks noGrp="1"/>
          </p:cNvSpPr>
          <p:nvPr>
            <p:ph type="body" sz="quarter" idx="14"/>
          </p:nvPr>
        </p:nvSpPr>
        <p:spPr/>
        <p:txBody>
          <a:bodyPr/>
          <a:lstStyle/>
          <a:p>
            <a:endParaRPr lang="en-US"/>
          </a:p>
        </p:txBody>
      </p:sp>
      <p:graphicFrame>
        <p:nvGraphicFramePr>
          <p:cNvPr id="6" name="Table 6">
            <a:extLst>
              <a:ext uri="{FF2B5EF4-FFF2-40B4-BE49-F238E27FC236}">
                <a16:creationId xmlns:a16="http://schemas.microsoft.com/office/drawing/2014/main" id="{66D99431-9383-7C7E-70CD-19C8EB5EC1FC}"/>
              </a:ext>
            </a:extLst>
          </p:cNvPr>
          <p:cNvGraphicFramePr>
            <a:graphicFrameLocks noGrp="1"/>
          </p:cNvGraphicFramePr>
          <p:nvPr>
            <p:extLst>
              <p:ext uri="{D42A27DB-BD31-4B8C-83A1-F6EECF244321}">
                <p14:modId xmlns:p14="http://schemas.microsoft.com/office/powerpoint/2010/main" val="174523906"/>
              </p:ext>
            </p:extLst>
          </p:nvPr>
        </p:nvGraphicFramePr>
        <p:xfrm>
          <a:off x="604539" y="3429000"/>
          <a:ext cx="7759056" cy="2966720"/>
        </p:xfrm>
        <a:graphic>
          <a:graphicData uri="http://schemas.openxmlformats.org/drawingml/2006/table">
            <a:tbl>
              <a:tblPr firstRow="1" bandRow="1">
                <a:tableStyleId>{5C22544A-7EE6-4342-B048-85BDC9FD1C3A}</a:tableStyleId>
              </a:tblPr>
              <a:tblGrid>
                <a:gridCol w="3879528">
                  <a:extLst>
                    <a:ext uri="{9D8B030D-6E8A-4147-A177-3AD203B41FA5}">
                      <a16:colId xmlns:a16="http://schemas.microsoft.com/office/drawing/2014/main" val="143599778"/>
                    </a:ext>
                  </a:extLst>
                </a:gridCol>
                <a:gridCol w="3879528">
                  <a:extLst>
                    <a:ext uri="{9D8B030D-6E8A-4147-A177-3AD203B41FA5}">
                      <a16:colId xmlns:a16="http://schemas.microsoft.com/office/drawing/2014/main" val="4016997323"/>
                    </a:ext>
                  </a:extLst>
                </a:gridCol>
              </a:tblGrid>
              <a:tr h="370840">
                <a:tc>
                  <a:txBody>
                    <a:bodyPr/>
                    <a:lstStyle/>
                    <a:p>
                      <a:pPr algn="ctr"/>
                      <a:r>
                        <a:rPr lang="en-US" dirty="0"/>
                        <a:t>Rachael</a:t>
                      </a:r>
                    </a:p>
                  </a:txBody>
                  <a:tcPr/>
                </a:tc>
                <a:tc>
                  <a:txBody>
                    <a:bodyPr/>
                    <a:lstStyle/>
                    <a:p>
                      <a:pPr algn="ctr"/>
                      <a:r>
                        <a:rPr lang="en-US" dirty="0"/>
                        <a:t>Kristi</a:t>
                      </a:r>
                    </a:p>
                  </a:txBody>
                  <a:tcPr/>
                </a:tc>
                <a:extLst>
                  <a:ext uri="{0D108BD9-81ED-4DB2-BD59-A6C34878D82A}">
                    <a16:rowId xmlns:a16="http://schemas.microsoft.com/office/drawing/2014/main" val="2257448685"/>
                  </a:ext>
                </a:extLst>
              </a:tr>
              <a:tr h="370840">
                <a:tc>
                  <a:txBody>
                    <a:bodyPr/>
                    <a:lstStyle/>
                    <a:p>
                      <a:r>
                        <a:rPr lang="en-US" dirty="0"/>
                        <a:t>AEDA</a:t>
                      </a:r>
                    </a:p>
                  </a:txBody>
                  <a:tcPr/>
                </a:tc>
                <a:tc>
                  <a:txBody>
                    <a:bodyPr/>
                    <a:lstStyle/>
                    <a:p>
                      <a:r>
                        <a:rPr lang="en-US" dirty="0"/>
                        <a:t>CEE</a:t>
                      </a:r>
                    </a:p>
                  </a:txBody>
                  <a:tcPr/>
                </a:tc>
                <a:extLst>
                  <a:ext uri="{0D108BD9-81ED-4DB2-BD59-A6C34878D82A}">
                    <a16:rowId xmlns:a16="http://schemas.microsoft.com/office/drawing/2014/main" val="4279065903"/>
                  </a:ext>
                </a:extLst>
              </a:tr>
              <a:tr h="370840">
                <a:tc>
                  <a:txBody>
                    <a:bodyPr/>
                    <a:lstStyle/>
                    <a:p>
                      <a:r>
                        <a:rPr lang="en-US" dirty="0"/>
                        <a:t>AEDS</a:t>
                      </a:r>
                    </a:p>
                  </a:txBody>
                  <a:tcPr/>
                </a:tc>
                <a:tc>
                  <a:txBody>
                    <a:bodyPr/>
                    <a:lstStyle/>
                    <a:p>
                      <a:r>
                        <a:rPr lang="en-US" dirty="0"/>
                        <a:t>Goodwill Easter Seals</a:t>
                      </a:r>
                    </a:p>
                  </a:txBody>
                  <a:tcPr/>
                </a:tc>
                <a:extLst>
                  <a:ext uri="{0D108BD9-81ED-4DB2-BD59-A6C34878D82A}">
                    <a16:rowId xmlns:a16="http://schemas.microsoft.com/office/drawing/2014/main" val="103347262"/>
                  </a:ext>
                </a:extLst>
              </a:tr>
              <a:tr h="370840">
                <a:tc>
                  <a:txBody>
                    <a:bodyPr/>
                    <a:lstStyle/>
                    <a:p>
                      <a:r>
                        <a:rPr lang="en-US" dirty="0" err="1"/>
                        <a:t>Bridgemakers</a:t>
                      </a:r>
                      <a:endParaRPr lang="en-US" dirty="0"/>
                    </a:p>
                  </a:txBody>
                  <a:tcPr/>
                </a:tc>
                <a:tc>
                  <a:txBody>
                    <a:bodyPr/>
                    <a:lstStyle/>
                    <a:p>
                      <a:r>
                        <a:rPr lang="en-US" dirty="0"/>
                        <a:t>Hack the Gap</a:t>
                      </a:r>
                    </a:p>
                  </a:txBody>
                  <a:tcPr/>
                </a:tc>
                <a:extLst>
                  <a:ext uri="{0D108BD9-81ED-4DB2-BD59-A6C34878D82A}">
                    <a16:rowId xmlns:a16="http://schemas.microsoft.com/office/drawing/2014/main" val="261943715"/>
                  </a:ext>
                </a:extLst>
              </a:tr>
              <a:tr h="370840">
                <a:tc>
                  <a:txBody>
                    <a:bodyPr/>
                    <a:lstStyle/>
                    <a:p>
                      <a:r>
                        <a:rPr lang="en-US" dirty="0"/>
                        <a:t>Merrick Entrepreneurship </a:t>
                      </a:r>
                    </a:p>
                  </a:txBody>
                  <a:tcPr/>
                </a:tc>
                <a:tc>
                  <a:txBody>
                    <a:bodyPr/>
                    <a:lstStyle/>
                    <a:p>
                      <a:r>
                        <a:rPr lang="en-US" dirty="0"/>
                        <a:t>New Vision Foundation</a:t>
                      </a:r>
                    </a:p>
                  </a:txBody>
                  <a:tcPr/>
                </a:tc>
                <a:extLst>
                  <a:ext uri="{0D108BD9-81ED-4DB2-BD59-A6C34878D82A}">
                    <a16:rowId xmlns:a16="http://schemas.microsoft.com/office/drawing/2014/main" val="1904250682"/>
                  </a:ext>
                </a:extLst>
              </a:tr>
              <a:tr h="370840">
                <a:tc>
                  <a:txBody>
                    <a:bodyPr/>
                    <a:lstStyle/>
                    <a:p>
                      <a:r>
                        <a:rPr lang="en-US" dirty="0"/>
                        <a:t>Merrick Human Services</a:t>
                      </a:r>
                    </a:p>
                  </a:txBody>
                  <a:tcPr/>
                </a:tc>
                <a:tc>
                  <a:txBody>
                    <a:bodyPr/>
                    <a:lstStyle/>
                    <a:p>
                      <a:r>
                        <a:rPr lang="en-US" dirty="0"/>
                        <a:t>Twin Cities Rise</a:t>
                      </a:r>
                    </a:p>
                  </a:txBody>
                  <a:tcPr/>
                </a:tc>
                <a:extLst>
                  <a:ext uri="{0D108BD9-81ED-4DB2-BD59-A6C34878D82A}">
                    <a16:rowId xmlns:a16="http://schemas.microsoft.com/office/drawing/2014/main" val="2653544526"/>
                  </a:ext>
                </a:extLst>
              </a:tr>
              <a:tr h="370840">
                <a:tc>
                  <a:txBody>
                    <a:bodyPr/>
                    <a:lstStyle/>
                    <a:p>
                      <a:r>
                        <a:rPr lang="en-US" dirty="0"/>
                        <a:t>Spark-Y</a:t>
                      </a:r>
                    </a:p>
                  </a:txBody>
                  <a:tcPr/>
                </a:tc>
                <a:tc>
                  <a:txBody>
                    <a:bodyPr/>
                    <a:lstStyle/>
                    <a:p>
                      <a:r>
                        <a:rPr lang="en-US" dirty="0"/>
                        <a:t>Minnesota Training Partners</a:t>
                      </a:r>
                    </a:p>
                  </a:txBody>
                  <a:tcPr/>
                </a:tc>
                <a:extLst>
                  <a:ext uri="{0D108BD9-81ED-4DB2-BD59-A6C34878D82A}">
                    <a16:rowId xmlns:a16="http://schemas.microsoft.com/office/drawing/2014/main" val="717645942"/>
                  </a:ext>
                </a:extLst>
              </a:tr>
              <a:tr h="370840">
                <a:tc>
                  <a:txBody>
                    <a:bodyPr/>
                    <a:lstStyle/>
                    <a:p>
                      <a:endParaRPr lang="en-US" dirty="0"/>
                    </a:p>
                  </a:txBody>
                  <a:tcPr/>
                </a:tc>
                <a:tc>
                  <a:txBody>
                    <a:bodyPr/>
                    <a:lstStyle/>
                    <a:p>
                      <a:r>
                        <a:rPr lang="en-US" dirty="0"/>
                        <a:t>Tree Trust</a:t>
                      </a:r>
                    </a:p>
                  </a:txBody>
                  <a:tcPr/>
                </a:tc>
                <a:extLst>
                  <a:ext uri="{0D108BD9-81ED-4DB2-BD59-A6C34878D82A}">
                    <a16:rowId xmlns:a16="http://schemas.microsoft.com/office/drawing/2014/main" val="1923946702"/>
                  </a:ext>
                </a:extLst>
              </a:tr>
            </a:tbl>
          </a:graphicData>
        </a:graphic>
      </p:graphicFrame>
    </p:spTree>
    <p:extLst>
      <p:ext uri="{BB962C8B-B14F-4D97-AF65-F5344CB8AC3E}">
        <p14:creationId xmlns:p14="http://schemas.microsoft.com/office/powerpoint/2010/main" val="2815327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BD351-994C-A48B-5887-6160A73325A2}"/>
              </a:ext>
            </a:extLst>
          </p:cNvPr>
          <p:cNvSpPr>
            <a:spLocks noGrp="1"/>
          </p:cNvSpPr>
          <p:nvPr>
            <p:ph type="body" sz="quarter" idx="13"/>
          </p:nvPr>
        </p:nvSpPr>
        <p:spPr/>
        <p:txBody>
          <a:bodyPr/>
          <a:lstStyle/>
          <a:p>
            <a:r>
              <a:rPr lang="en-US"/>
              <a:t>Participant Eligibility &amp; Documentation</a:t>
            </a:r>
          </a:p>
        </p:txBody>
      </p:sp>
      <p:sp>
        <p:nvSpPr>
          <p:cNvPr id="3" name="Slide Number Placeholder 2">
            <a:extLst>
              <a:ext uri="{FF2B5EF4-FFF2-40B4-BE49-F238E27FC236}">
                <a16:creationId xmlns:a16="http://schemas.microsoft.com/office/drawing/2014/main" id="{932DADD8-FEE6-2DE1-AAC2-8CBC29BE6F5A}"/>
              </a:ext>
            </a:extLst>
          </p:cNvPr>
          <p:cNvSpPr>
            <a:spLocks noGrp="1"/>
          </p:cNvSpPr>
          <p:nvPr>
            <p:ph type="sldNum" sz="quarter" idx="14"/>
          </p:nvPr>
        </p:nvSpPr>
        <p:spPr/>
        <p:txBody>
          <a:bodyPr/>
          <a:lstStyle/>
          <a:p>
            <a:pPr>
              <a:defRPr/>
            </a:pPr>
            <a:fld id="{D7E7CD1D-B971-4F74-9951-4AB389BB4D99}" type="slidenum">
              <a:rPr lang="en-US" smtClean="0"/>
              <a:pPr>
                <a:defRPr/>
              </a:pPr>
              <a:t>24</a:t>
            </a:fld>
            <a:endParaRPr lang="en-US"/>
          </a:p>
        </p:txBody>
      </p:sp>
    </p:spTree>
    <p:extLst>
      <p:ext uri="{BB962C8B-B14F-4D97-AF65-F5344CB8AC3E}">
        <p14:creationId xmlns:p14="http://schemas.microsoft.com/office/powerpoint/2010/main" val="998851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BA581-AA57-7140-8B61-0B8FAF6957BE}"/>
              </a:ext>
            </a:extLst>
          </p:cNvPr>
          <p:cNvSpPr>
            <a:spLocks noGrp="1"/>
          </p:cNvSpPr>
          <p:nvPr>
            <p:ph type="sldNum" sz="quarter" idx="12"/>
          </p:nvPr>
        </p:nvSpPr>
        <p:spPr/>
        <p:txBody>
          <a:bodyPr/>
          <a:lstStyle/>
          <a:p>
            <a:fld id="{9A2A000D-0D79-E646-8BC0-B88888803783}" type="slidenum">
              <a:rPr lang="en-US" smtClean="0"/>
              <a:pPr/>
              <a:t>25</a:t>
            </a:fld>
            <a:endParaRPr lang="en-US"/>
          </a:p>
        </p:txBody>
      </p:sp>
      <p:sp>
        <p:nvSpPr>
          <p:cNvPr id="3" name="Text Placeholder 2">
            <a:extLst>
              <a:ext uri="{FF2B5EF4-FFF2-40B4-BE49-F238E27FC236}">
                <a16:creationId xmlns:a16="http://schemas.microsoft.com/office/drawing/2014/main" id="{56E54618-B44B-C6CA-C33A-46BDB598E5DB}"/>
              </a:ext>
            </a:extLst>
          </p:cNvPr>
          <p:cNvSpPr>
            <a:spLocks noGrp="1"/>
          </p:cNvSpPr>
          <p:nvPr>
            <p:ph type="body" sz="quarter" idx="19"/>
          </p:nvPr>
        </p:nvSpPr>
        <p:spPr/>
        <p:txBody>
          <a:bodyPr/>
          <a:lstStyle/>
          <a:p>
            <a:r>
              <a:rPr lang="en-US"/>
              <a:t>Participant Eligibility</a:t>
            </a:r>
          </a:p>
        </p:txBody>
      </p:sp>
      <p:sp>
        <p:nvSpPr>
          <p:cNvPr id="4" name="Text Placeholder 3">
            <a:extLst>
              <a:ext uri="{FF2B5EF4-FFF2-40B4-BE49-F238E27FC236}">
                <a16:creationId xmlns:a16="http://schemas.microsoft.com/office/drawing/2014/main" id="{3C4FB520-A8C2-C14D-AC18-D3FD23FC0844}"/>
              </a:ext>
            </a:extLst>
          </p:cNvPr>
          <p:cNvSpPr>
            <a:spLocks noGrp="1"/>
          </p:cNvSpPr>
          <p:nvPr>
            <p:ph type="body" sz="quarter" idx="20"/>
          </p:nvPr>
        </p:nvSpPr>
        <p:spPr/>
        <p:txBody>
          <a:bodyPr/>
          <a:lstStyle/>
          <a:p>
            <a:r>
              <a:rPr lang="en-US"/>
              <a:t>Ramsey County resident</a:t>
            </a:r>
          </a:p>
          <a:p>
            <a:pPr lvl="1"/>
            <a:r>
              <a:rPr lang="en-US"/>
              <a:t>If experiencing homelessness, must be connected to Ramsey County</a:t>
            </a:r>
          </a:p>
          <a:p>
            <a:r>
              <a:rPr lang="en-US"/>
              <a:t>Age 18-30 at the time of enrollment</a:t>
            </a:r>
          </a:p>
          <a:p>
            <a:r>
              <a:rPr lang="en-US"/>
              <a:t>Preference to:</a:t>
            </a:r>
          </a:p>
          <a:p>
            <a:pPr lvl="1"/>
            <a:r>
              <a:rPr lang="en-US"/>
              <a:t>Low-income</a:t>
            </a:r>
          </a:p>
          <a:p>
            <a:pPr lvl="1"/>
            <a:r>
              <a:rPr lang="en-US"/>
              <a:t>Barrier to employment/education</a:t>
            </a:r>
          </a:p>
        </p:txBody>
      </p:sp>
      <p:sp>
        <p:nvSpPr>
          <p:cNvPr id="5" name="Text Placeholder 4">
            <a:extLst>
              <a:ext uri="{FF2B5EF4-FFF2-40B4-BE49-F238E27FC236}">
                <a16:creationId xmlns:a16="http://schemas.microsoft.com/office/drawing/2014/main" id="{36E572D4-FDA4-5F48-0CF0-15BE51D4CC0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414382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2BD505-ACE1-059C-53F5-4A8C77A9B782}"/>
              </a:ext>
            </a:extLst>
          </p:cNvPr>
          <p:cNvSpPr>
            <a:spLocks noGrp="1"/>
          </p:cNvSpPr>
          <p:nvPr>
            <p:ph type="sldNum" sz="quarter" idx="12"/>
          </p:nvPr>
        </p:nvSpPr>
        <p:spPr/>
        <p:txBody>
          <a:bodyPr/>
          <a:lstStyle/>
          <a:p>
            <a:fld id="{9A2A000D-0D79-E646-8BC0-B88888803783}" type="slidenum">
              <a:rPr lang="en-US" smtClean="0"/>
              <a:pPr/>
              <a:t>26</a:t>
            </a:fld>
            <a:endParaRPr lang="en-US"/>
          </a:p>
        </p:txBody>
      </p:sp>
      <p:sp>
        <p:nvSpPr>
          <p:cNvPr id="3" name="Text Placeholder 2">
            <a:extLst>
              <a:ext uri="{FF2B5EF4-FFF2-40B4-BE49-F238E27FC236}">
                <a16:creationId xmlns:a16="http://schemas.microsoft.com/office/drawing/2014/main" id="{BAF3E719-E343-F8A1-5763-3B5499D635C7}"/>
              </a:ext>
            </a:extLst>
          </p:cNvPr>
          <p:cNvSpPr>
            <a:spLocks noGrp="1"/>
          </p:cNvSpPr>
          <p:nvPr>
            <p:ph type="body" sz="quarter" idx="19"/>
          </p:nvPr>
        </p:nvSpPr>
        <p:spPr/>
        <p:txBody>
          <a:bodyPr/>
          <a:lstStyle/>
          <a:p>
            <a:r>
              <a:rPr lang="en-US"/>
              <a:t>Participant Enrollment</a:t>
            </a:r>
          </a:p>
        </p:txBody>
      </p:sp>
      <p:sp>
        <p:nvSpPr>
          <p:cNvPr id="4" name="Text Placeholder 3">
            <a:extLst>
              <a:ext uri="{FF2B5EF4-FFF2-40B4-BE49-F238E27FC236}">
                <a16:creationId xmlns:a16="http://schemas.microsoft.com/office/drawing/2014/main" id="{84C84A8E-D2EA-6696-136F-AA8CB9F62740}"/>
              </a:ext>
            </a:extLst>
          </p:cNvPr>
          <p:cNvSpPr>
            <a:spLocks noGrp="1"/>
          </p:cNvSpPr>
          <p:nvPr>
            <p:ph type="body" sz="quarter" idx="20"/>
          </p:nvPr>
        </p:nvSpPr>
        <p:spPr/>
        <p:txBody>
          <a:bodyPr/>
          <a:lstStyle/>
          <a:p>
            <a:r>
              <a:rPr lang="en-US" dirty="0"/>
              <a:t>Need to collect, record and store:</a:t>
            </a:r>
          </a:p>
          <a:p>
            <a:pPr lvl="1"/>
            <a:r>
              <a:rPr lang="en-US" dirty="0"/>
              <a:t>Participant name &amp; contact info</a:t>
            </a:r>
          </a:p>
          <a:p>
            <a:pPr lvl="1"/>
            <a:r>
              <a:rPr lang="en-US" dirty="0"/>
              <a:t>Participant gender</a:t>
            </a:r>
          </a:p>
          <a:p>
            <a:pPr lvl="1"/>
            <a:r>
              <a:rPr lang="en-US" dirty="0"/>
              <a:t>Participant race/ethnicity</a:t>
            </a:r>
          </a:p>
          <a:p>
            <a:pPr lvl="1"/>
            <a:r>
              <a:rPr lang="en-US" dirty="0"/>
              <a:t>Participant age</a:t>
            </a:r>
          </a:p>
          <a:p>
            <a:pPr lvl="1"/>
            <a:r>
              <a:rPr lang="en-US" dirty="0"/>
              <a:t>Participant address w/ zip code</a:t>
            </a:r>
          </a:p>
          <a:p>
            <a:pPr lvl="1"/>
            <a:endParaRPr lang="en-US" dirty="0"/>
          </a:p>
          <a:p>
            <a:r>
              <a:rPr lang="en-US" dirty="0"/>
              <a:t>Pre-Program Participant Survey</a:t>
            </a:r>
          </a:p>
          <a:p>
            <a:pPr lvl="1"/>
            <a:r>
              <a:rPr lang="en-US" dirty="0">
                <a:hlinkClick r:id="rId3"/>
              </a:rPr>
              <a:t>Survey link</a:t>
            </a:r>
            <a:endParaRPr lang="en-US" dirty="0"/>
          </a:p>
          <a:p>
            <a:pPr lvl="1"/>
            <a:endParaRPr lang="en-US" dirty="0"/>
          </a:p>
          <a:p>
            <a:r>
              <a:rPr lang="en-US" dirty="0"/>
              <a:t>Individual Development Plan</a:t>
            </a:r>
          </a:p>
        </p:txBody>
      </p:sp>
      <p:sp>
        <p:nvSpPr>
          <p:cNvPr id="5" name="Text Placeholder 4">
            <a:extLst>
              <a:ext uri="{FF2B5EF4-FFF2-40B4-BE49-F238E27FC236}">
                <a16:creationId xmlns:a16="http://schemas.microsoft.com/office/drawing/2014/main" id="{E934E458-79B8-A7DA-4EF9-75708CE40D6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529155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0D0167-4F43-B8CF-0A57-7310A305F7B1}"/>
              </a:ext>
            </a:extLst>
          </p:cNvPr>
          <p:cNvSpPr>
            <a:spLocks noGrp="1"/>
          </p:cNvSpPr>
          <p:nvPr>
            <p:ph type="sldNum" sz="quarter" idx="12"/>
          </p:nvPr>
        </p:nvSpPr>
        <p:spPr/>
        <p:txBody>
          <a:bodyPr/>
          <a:lstStyle/>
          <a:p>
            <a:fld id="{9A2A000D-0D79-E646-8BC0-B88888803783}" type="slidenum">
              <a:rPr lang="en-US" smtClean="0"/>
              <a:pPr/>
              <a:t>27</a:t>
            </a:fld>
            <a:endParaRPr lang="en-US"/>
          </a:p>
        </p:txBody>
      </p:sp>
      <p:sp>
        <p:nvSpPr>
          <p:cNvPr id="3" name="Text Placeholder 2">
            <a:extLst>
              <a:ext uri="{FF2B5EF4-FFF2-40B4-BE49-F238E27FC236}">
                <a16:creationId xmlns:a16="http://schemas.microsoft.com/office/drawing/2014/main" id="{5EEB7EB1-4474-D034-24E3-75D948CA6800}"/>
              </a:ext>
            </a:extLst>
          </p:cNvPr>
          <p:cNvSpPr>
            <a:spLocks noGrp="1"/>
          </p:cNvSpPr>
          <p:nvPr>
            <p:ph type="body" sz="quarter" idx="19"/>
          </p:nvPr>
        </p:nvSpPr>
        <p:spPr/>
        <p:txBody>
          <a:bodyPr/>
          <a:lstStyle/>
          <a:p>
            <a:r>
              <a:rPr lang="en-US"/>
              <a:t>Individual Development Plan</a:t>
            </a:r>
          </a:p>
        </p:txBody>
      </p:sp>
      <p:sp>
        <p:nvSpPr>
          <p:cNvPr id="4" name="Text Placeholder 3">
            <a:extLst>
              <a:ext uri="{FF2B5EF4-FFF2-40B4-BE49-F238E27FC236}">
                <a16:creationId xmlns:a16="http://schemas.microsoft.com/office/drawing/2014/main" id="{BD411EAD-B85E-B198-2A49-70C0C5E46B20}"/>
              </a:ext>
            </a:extLst>
          </p:cNvPr>
          <p:cNvSpPr>
            <a:spLocks noGrp="1"/>
          </p:cNvSpPr>
          <p:nvPr>
            <p:ph type="body" sz="quarter" idx="20"/>
          </p:nvPr>
        </p:nvSpPr>
        <p:spPr/>
        <p:txBody>
          <a:bodyPr/>
          <a:lstStyle/>
          <a:p>
            <a:r>
              <a:rPr lang="en-US"/>
              <a:t>All programs will need to complete IDPs with each participant</a:t>
            </a:r>
          </a:p>
          <a:p>
            <a:pPr lvl="1"/>
            <a:r>
              <a:rPr lang="en-US"/>
              <a:t>Goal Plan that details strengths, potential challenges, and how programs will provide supports to help with goal accomplishment</a:t>
            </a:r>
          </a:p>
          <a:p>
            <a:pPr lvl="1"/>
            <a:r>
              <a:rPr lang="en-US"/>
              <a:t>Will provide a template to use</a:t>
            </a:r>
          </a:p>
        </p:txBody>
      </p:sp>
      <p:sp>
        <p:nvSpPr>
          <p:cNvPr id="5" name="Text Placeholder 4">
            <a:extLst>
              <a:ext uri="{FF2B5EF4-FFF2-40B4-BE49-F238E27FC236}">
                <a16:creationId xmlns:a16="http://schemas.microsoft.com/office/drawing/2014/main" id="{E920A56C-9029-998D-7096-D0BF5E3545A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344589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270BCC-4296-767F-D60D-25CBECD717D5}"/>
              </a:ext>
            </a:extLst>
          </p:cNvPr>
          <p:cNvSpPr>
            <a:spLocks noGrp="1"/>
          </p:cNvSpPr>
          <p:nvPr>
            <p:ph type="body" sz="quarter" idx="13"/>
          </p:nvPr>
        </p:nvSpPr>
        <p:spPr/>
        <p:txBody>
          <a:bodyPr/>
          <a:lstStyle/>
          <a:p>
            <a:r>
              <a:rPr lang="en-US" dirty="0"/>
              <a:t>Participant Exits</a:t>
            </a:r>
          </a:p>
        </p:txBody>
      </p:sp>
      <p:sp>
        <p:nvSpPr>
          <p:cNvPr id="3" name="Slide Number Placeholder 2">
            <a:extLst>
              <a:ext uri="{FF2B5EF4-FFF2-40B4-BE49-F238E27FC236}">
                <a16:creationId xmlns:a16="http://schemas.microsoft.com/office/drawing/2014/main" id="{BCDEE86D-6C96-18C6-B819-C0C80FE6028C}"/>
              </a:ext>
            </a:extLst>
          </p:cNvPr>
          <p:cNvSpPr>
            <a:spLocks noGrp="1"/>
          </p:cNvSpPr>
          <p:nvPr>
            <p:ph type="sldNum" sz="quarter" idx="14"/>
          </p:nvPr>
        </p:nvSpPr>
        <p:spPr/>
        <p:txBody>
          <a:bodyPr/>
          <a:lstStyle/>
          <a:p>
            <a:pPr>
              <a:defRPr/>
            </a:pPr>
            <a:fld id="{D7E7CD1D-B971-4F74-9951-4AB389BB4D99}" type="slidenum">
              <a:rPr lang="en-US" smtClean="0"/>
              <a:pPr>
                <a:defRPr/>
              </a:pPr>
              <a:t>28</a:t>
            </a:fld>
            <a:endParaRPr lang="en-US"/>
          </a:p>
        </p:txBody>
      </p:sp>
    </p:spTree>
    <p:extLst>
      <p:ext uri="{BB962C8B-B14F-4D97-AF65-F5344CB8AC3E}">
        <p14:creationId xmlns:p14="http://schemas.microsoft.com/office/powerpoint/2010/main" val="3840957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FDEF14-6CCC-6D7B-9A5A-79DAF1330EA1}"/>
              </a:ext>
            </a:extLst>
          </p:cNvPr>
          <p:cNvSpPr>
            <a:spLocks noGrp="1"/>
          </p:cNvSpPr>
          <p:nvPr>
            <p:ph type="sldNum" sz="quarter" idx="12"/>
          </p:nvPr>
        </p:nvSpPr>
        <p:spPr/>
        <p:txBody>
          <a:bodyPr/>
          <a:lstStyle/>
          <a:p>
            <a:fld id="{9A2A000D-0D79-E646-8BC0-B88888803783}" type="slidenum">
              <a:rPr lang="en-US" smtClean="0"/>
              <a:pPr/>
              <a:t>29</a:t>
            </a:fld>
            <a:endParaRPr lang="en-US"/>
          </a:p>
        </p:txBody>
      </p:sp>
      <p:sp>
        <p:nvSpPr>
          <p:cNvPr id="3" name="Text Placeholder 2">
            <a:extLst>
              <a:ext uri="{FF2B5EF4-FFF2-40B4-BE49-F238E27FC236}">
                <a16:creationId xmlns:a16="http://schemas.microsoft.com/office/drawing/2014/main" id="{0173DE45-5207-78CD-1B25-EE1B8E140C64}"/>
              </a:ext>
            </a:extLst>
          </p:cNvPr>
          <p:cNvSpPr>
            <a:spLocks noGrp="1"/>
          </p:cNvSpPr>
          <p:nvPr>
            <p:ph type="body" sz="quarter" idx="19"/>
          </p:nvPr>
        </p:nvSpPr>
        <p:spPr/>
        <p:txBody>
          <a:bodyPr/>
          <a:lstStyle/>
          <a:p>
            <a:r>
              <a:rPr lang="en-US"/>
              <a:t>Participant Exit</a:t>
            </a:r>
          </a:p>
        </p:txBody>
      </p:sp>
      <p:sp>
        <p:nvSpPr>
          <p:cNvPr id="4" name="Text Placeholder 3">
            <a:extLst>
              <a:ext uri="{FF2B5EF4-FFF2-40B4-BE49-F238E27FC236}">
                <a16:creationId xmlns:a16="http://schemas.microsoft.com/office/drawing/2014/main" id="{42118CBE-8224-0632-03F3-D5010BF269D7}"/>
              </a:ext>
            </a:extLst>
          </p:cNvPr>
          <p:cNvSpPr>
            <a:spLocks noGrp="1"/>
          </p:cNvSpPr>
          <p:nvPr>
            <p:ph type="body" sz="quarter" idx="20"/>
          </p:nvPr>
        </p:nvSpPr>
        <p:spPr/>
        <p:txBody>
          <a:bodyPr/>
          <a:lstStyle/>
          <a:p>
            <a:r>
              <a:rPr lang="en-US" dirty="0"/>
              <a:t>Collect any information regarding training/education accomplishments</a:t>
            </a:r>
          </a:p>
          <a:p>
            <a:pPr marL="0" indent="0">
              <a:buNone/>
            </a:pPr>
            <a:endParaRPr lang="en-US" dirty="0"/>
          </a:p>
          <a:p>
            <a:r>
              <a:rPr lang="en-US" dirty="0"/>
              <a:t>Collect any placement/employment information</a:t>
            </a:r>
          </a:p>
          <a:p>
            <a:pPr marL="0" indent="0">
              <a:buNone/>
            </a:pPr>
            <a:endParaRPr lang="en-US" dirty="0"/>
          </a:p>
          <a:p>
            <a:r>
              <a:rPr lang="en-US" dirty="0"/>
              <a:t>Have participants collect Post-Program survey</a:t>
            </a:r>
          </a:p>
          <a:p>
            <a:pPr lvl="1"/>
            <a:r>
              <a:rPr lang="en-US" dirty="0">
                <a:hlinkClick r:id="rId3"/>
              </a:rPr>
              <a:t>Survey link</a:t>
            </a:r>
            <a:endParaRPr lang="en-US" dirty="0"/>
          </a:p>
        </p:txBody>
      </p:sp>
      <p:sp>
        <p:nvSpPr>
          <p:cNvPr id="5" name="Text Placeholder 4">
            <a:extLst>
              <a:ext uri="{FF2B5EF4-FFF2-40B4-BE49-F238E27FC236}">
                <a16:creationId xmlns:a16="http://schemas.microsoft.com/office/drawing/2014/main" id="{7005869D-2461-C12F-0663-00075877867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26099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E6F788-C657-760E-CA17-D582537583C7}"/>
              </a:ext>
            </a:extLst>
          </p:cNvPr>
          <p:cNvSpPr>
            <a:spLocks noGrp="1"/>
          </p:cNvSpPr>
          <p:nvPr>
            <p:ph type="sldNum" sz="quarter" idx="12"/>
          </p:nvPr>
        </p:nvSpPr>
        <p:spPr/>
        <p:txBody>
          <a:bodyPr/>
          <a:lstStyle/>
          <a:p>
            <a:fld id="{9A2A000D-0D79-E646-8BC0-B88888803783}" type="slidenum">
              <a:rPr lang="en-US" smtClean="0"/>
              <a:pPr/>
              <a:t>3</a:t>
            </a:fld>
            <a:endParaRPr lang="en-US"/>
          </a:p>
        </p:txBody>
      </p:sp>
      <p:sp>
        <p:nvSpPr>
          <p:cNvPr id="3" name="Text Placeholder 2">
            <a:extLst>
              <a:ext uri="{FF2B5EF4-FFF2-40B4-BE49-F238E27FC236}">
                <a16:creationId xmlns:a16="http://schemas.microsoft.com/office/drawing/2014/main" id="{5C5D0227-1960-B5DC-791E-03B360771300}"/>
              </a:ext>
            </a:extLst>
          </p:cNvPr>
          <p:cNvSpPr>
            <a:spLocks noGrp="1"/>
          </p:cNvSpPr>
          <p:nvPr>
            <p:ph type="body" sz="quarter" idx="19"/>
          </p:nvPr>
        </p:nvSpPr>
        <p:spPr/>
        <p:txBody>
          <a:bodyPr lIns="91440" tIns="45720" rIns="91440" bIns="45720" anchor="t"/>
          <a:lstStyle/>
          <a:p>
            <a:r>
              <a:rPr lang="en-US" dirty="0">
                <a:cs typeface="Arial"/>
              </a:rPr>
              <a:t>Purpose of Orientation</a:t>
            </a:r>
            <a:endParaRPr lang="en-US" dirty="0"/>
          </a:p>
        </p:txBody>
      </p:sp>
      <p:sp>
        <p:nvSpPr>
          <p:cNvPr id="4" name="Text Placeholder 3">
            <a:extLst>
              <a:ext uri="{FF2B5EF4-FFF2-40B4-BE49-F238E27FC236}">
                <a16:creationId xmlns:a16="http://schemas.microsoft.com/office/drawing/2014/main" id="{22AF4113-2A51-50CC-A44F-7D4814094693}"/>
              </a:ext>
            </a:extLst>
          </p:cNvPr>
          <p:cNvSpPr>
            <a:spLocks noGrp="1"/>
          </p:cNvSpPr>
          <p:nvPr>
            <p:ph type="body" sz="quarter" idx="20"/>
          </p:nvPr>
        </p:nvSpPr>
        <p:spPr/>
        <p:txBody>
          <a:bodyPr lIns="91440" tIns="45720" rIns="91440" bIns="45720" anchor="t"/>
          <a:lstStyle/>
          <a:p>
            <a:r>
              <a:rPr lang="en-US" dirty="0">
                <a:cs typeface="Arial"/>
              </a:rPr>
              <a:t>Begin a new relationship with your organizations via our ARPA Learn &amp; Earn funding with shared goal of supporting our residents</a:t>
            </a:r>
          </a:p>
          <a:p>
            <a:endParaRPr lang="en-US" dirty="0">
              <a:cs typeface="Arial"/>
            </a:endParaRPr>
          </a:p>
          <a:p>
            <a:r>
              <a:rPr lang="en-US" dirty="0">
                <a:cs typeface="Arial"/>
              </a:rPr>
              <a:t>Ensure that partners have support, resources, tools that they need </a:t>
            </a:r>
          </a:p>
          <a:p>
            <a:endParaRPr lang="en-US" dirty="0">
              <a:cs typeface="Arial"/>
            </a:endParaRPr>
          </a:p>
          <a:p>
            <a:r>
              <a:rPr lang="en-US" dirty="0">
                <a:cs typeface="Arial"/>
              </a:rPr>
              <a:t>Relationship focused contract management style </a:t>
            </a:r>
          </a:p>
        </p:txBody>
      </p:sp>
      <p:sp>
        <p:nvSpPr>
          <p:cNvPr id="5" name="Text Placeholder 4">
            <a:extLst>
              <a:ext uri="{FF2B5EF4-FFF2-40B4-BE49-F238E27FC236}">
                <a16:creationId xmlns:a16="http://schemas.microsoft.com/office/drawing/2014/main" id="{57C19668-2B4E-95FC-C7CF-F034F948091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89294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FFEDFB-6023-A4D6-779A-5A5BAC5FF777}"/>
              </a:ext>
            </a:extLst>
          </p:cNvPr>
          <p:cNvSpPr>
            <a:spLocks noGrp="1"/>
          </p:cNvSpPr>
          <p:nvPr>
            <p:ph type="body" sz="quarter" idx="13"/>
          </p:nvPr>
        </p:nvSpPr>
        <p:spPr/>
        <p:txBody>
          <a:bodyPr/>
          <a:lstStyle/>
          <a:p>
            <a:r>
              <a:rPr lang="en-US"/>
              <a:t>Program Reporting</a:t>
            </a:r>
          </a:p>
        </p:txBody>
      </p:sp>
      <p:sp>
        <p:nvSpPr>
          <p:cNvPr id="3" name="Slide Number Placeholder 2">
            <a:extLst>
              <a:ext uri="{FF2B5EF4-FFF2-40B4-BE49-F238E27FC236}">
                <a16:creationId xmlns:a16="http://schemas.microsoft.com/office/drawing/2014/main" id="{E372BB15-45B0-9DBB-7EA6-8DB38F124894}"/>
              </a:ext>
            </a:extLst>
          </p:cNvPr>
          <p:cNvSpPr>
            <a:spLocks noGrp="1"/>
          </p:cNvSpPr>
          <p:nvPr>
            <p:ph type="sldNum" sz="quarter" idx="14"/>
          </p:nvPr>
        </p:nvSpPr>
        <p:spPr/>
        <p:txBody>
          <a:bodyPr/>
          <a:lstStyle/>
          <a:p>
            <a:pPr>
              <a:defRPr/>
            </a:pPr>
            <a:fld id="{D7E7CD1D-B971-4F74-9951-4AB389BB4D99}" type="slidenum">
              <a:rPr lang="en-US" smtClean="0"/>
              <a:pPr>
                <a:defRPr/>
              </a:pPr>
              <a:t>30</a:t>
            </a:fld>
            <a:endParaRPr lang="en-US"/>
          </a:p>
        </p:txBody>
      </p:sp>
    </p:spTree>
    <p:extLst>
      <p:ext uri="{BB962C8B-B14F-4D97-AF65-F5344CB8AC3E}">
        <p14:creationId xmlns:p14="http://schemas.microsoft.com/office/powerpoint/2010/main" val="1062286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681458-B485-808A-2BF9-9791ADBF9556}"/>
              </a:ext>
            </a:extLst>
          </p:cNvPr>
          <p:cNvSpPr>
            <a:spLocks noGrp="1"/>
          </p:cNvSpPr>
          <p:nvPr>
            <p:ph type="sldNum" sz="quarter" idx="12"/>
          </p:nvPr>
        </p:nvSpPr>
        <p:spPr/>
        <p:txBody>
          <a:bodyPr/>
          <a:lstStyle/>
          <a:p>
            <a:fld id="{9A2A000D-0D79-E646-8BC0-B88888803783}" type="slidenum">
              <a:rPr lang="en-US" smtClean="0"/>
              <a:pPr/>
              <a:t>31</a:t>
            </a:fld>
            <a:endParaRPr lang="en-US"/>
          </a:p>
        </p:txBody>
      </p:sp>
      <p:sp>
        <p:nvSpPr>
          <p:cNvPr id="3" name="Text Placeholder 2">
            <a:extLst>
              <a:ext uri="{FF2B5EF4-FFF2-40B4-BE49-F238E27FC236}">
                <a16:creationId xmlns:a16="http://schemas.microsoft.com/office/drawing/2014/main" id="{9EC28C6C-83C9-FF1A-FBC5-766E1B0A1122}"/>
              </a:ext>
            </a:extLst>
          </p:cNvPr>
          <p:cNvSpPr>
            <a:spLocks noGrp="1"/>
          </p:cNvSpPr>
          <p:nvPr>
            <p:ph type="body" sz="quarter" idx="19"/>
          </p:nvPr>
        </p:nvSpPr>
        <p:spPr/>
        <p:txBody>
          <a:bodyPr/>
          <a:lstStyle/>
          <a:p>
            <a:r>
              <a:rPr lang="en-US"/>
              <a:t>Monthly Program Report</a:t>
            </a:r>
          </a:p>
        </p:txBody>
      </p:sp>
      <p:sp>
        <p:nvSpPr>
          <p:cNvPr id="4" name="Text Placeholder 3">
            <a:extLst>
              <a:ext uri="{FF2B5EF4-FFF2-40B4-BE49-F238E27FC236}">
                <a16:creationId xmlns:a16="http://schemas.microsoft.com/office/drawing/2014/main" id="{5117E4B9-50F7-216D-C7F2-5E732DFF3BBD}"/>
              </a:ext>
            </a:extLst>
          </p:cNvPr>
          <p:cNvSpPr>
            <a:spLocks noGrp="1"/>
          </p:cNvSpPr>
          <p:nvPr>
            <p:ph type="body" sz="quarter" idx="20"/>
          </p:nvPr>
        </p:nvSpPr>
        <p:spPr/>
        <p:txBody>
          <a:bodyPr/>
          <a:lstStyle/>
          <a:p>
            <a:r>
              <a:rPr lang="en-US"/>
              <a:t>Submit with invoice</a:t>
            </a:r>
          </a:p>
          <a:p>
            <a:r>
              <a:rPr lang="en-US"/>
              <a:t>Includes narrative updates &amp; cumulative quantitative data</a:t>
            </a:r>
          </a:p>
          <a:p>
            <a:pPr lvl="1"/>
            <a:r>
              <a:rPr lang="en-US"/>
              <a:t>Total participants served (gender, race, city)</a:t>
            </a:r>
          </a:p>
          <a:p>
            <a:pPr lvl="1"/>
            <a:r>
              <a:rPr lang="en-US"/>
              <a:t>Any program outcomes</a:t>
            </a:r>
          </a:p>
          <a:p>
            <a:pPr lvl="2"/>
            <a:r>
              <a:rPr lang="en-US"/>
              <a:t>Program completion</a:t>
            </a:r>
          </a:p>
          <a:p>
            <a:pPr lvl="2"/>
            <a:r>
              <a:rPr lang="en-US"/>
              <a:t>Completed certificate or credential</a:t>
            </a:r>
          </a:p>
          <a:p>
            <a:pPr lvl="2"/>
            <a:r>
              <a:rPr lang="en-US"/>
              <a:t>Entered employment</a:t>
            </a:r>
          </a:p>
          <a:p>
            <a:pPr lvl="2"/>
            <a:r>
              <a:rPr lang="en-US"/>
              <a:t>Engaged paid internship</a:t>
            </a:r>
          </a:p>
          <a:p>
            <a:pPr lvl="2"/>
            <a:r>
              <a:rPr lang="en-US"/>
              <a:t>Received stipend</a:t>
            </a:r>
          </a:p>
          <a:p>
            <a:pPr lvl="2"/>
            <a:r>
              <a:rPr lang="en-US"/>
              <a:t>Received start-up funds </a:t>
            </a:r>
          </a:p>
        </p:txBody>
      </p:sp>
      <p:sp>
        <p:nvSpPr>
          <p:cNvPr id="5" name="Text Placeholder 4">
            <a:extLst>
              <a:ext uri="{FF2B5EF4-FFF2-40B4-BE49-F238E27FC236}">
                <a16:creationId xmlns:a16="http://schemas.microsoft.com/office/drawing/2014/main" id="{A8CB095C-5D04-CD43-0FE8-B7B8C859FE5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32580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539498-8D6A-3092-ED5B-F7B0BEEDC89F}"/>
              </a:ext>
            </a:extLst>
          </p:cNvPr>
          <p:cNvSpPr>
            <a:spLocks noGrp="1"/>
          </p:cNvSpPr>
          <p:nvPr>
            <p:ph type="body" sz="quarter" idx="13"/>
          </p:nvPr>
        </p:nvSpPr>
        <p:spPr/>
        <p:txBody>
          <a:bodyPr/>
          <a:lstStyle/>
          <a:p>
            <a:r>
              <a:rPr lang="en-US"/>
              <a:t>Participant Compensation</a:t>
            </a:r>
          </a:p>
        </p:txBody>
      </p:sp>
      <p:sp>
        <p:nvSpPr>
          <p:cNvPr id="3" name="Slide Number Placeholder 2">
            <a:extLst>
              <a:ext uri="{FF2B5EF4-FFF2-40B4-BE49-F238E27FC236}">
                <a16:creationId xmlns:a16="http://schemas.microsoft.com/office/drawing/2014/main" id="{840419C6-98EF-D72F-87AA-E3AEDCBF4E2C}"/>
              </a:ext>
            </a:extLst>
          </p:cNvPr>
          <p:cNvSpPr>
            <a:spLocks noGrp="1"/>
          </p:cNvSpPr>
          <p:nvPr>
            <p:ph type="sldNum" sz="quarter" idx="14"/>
          </p:nvPr>
        </p:nvSpPr>
        <p:spPr/>
        <p:txBody>
          <a:bodyPr/>
          <a:lstStyle/>
          <a:p>
            <a:pPr>
              <a:defRPr/>
            </a:pPr>
            <a:fld id="{D7E7CD1D-B971-4F74-9951-4AB389BB4D99}" type="slidenum">
              <a:rPr lang="en-US" smtClean="0"/>
              <a:pPr>
                <a:defRPr/>
              </a:pPr>
              <a:t>32</a:t>
            </a:fld>
            <a:endParaRPr lang="en-US"/>
          </a:p>
        </p:txBody>
      </p:sp>
    </p:spTree>
    <p:extLst>
      <p:ext uri="{BB962C8B-B14F-4D97-AF65-F5344CB8AC3E}">
        <p14:creationId xmlns:p14="http://schemas.microsoft.com/office/powerpoint/2010/main" val="667256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8C18BA-3D30-7344-D4E2-7C9BF77568C8}"/>
              </a:ext>
            </a:extLst>
          </p:cNvPr>
          <p:cNvSpPr>
            <a:spLocks noGrp="1"/>
          </p:cNvSpPr>
          <p:nvPr>
            <p:ph type="sldNum" sz="quarter" idx="12"/>
          </p:nvPr>
        </p:nvSpPr>
        <p:spPr/>
        <p:txBody>
          <a:bodyPr/>
          <a:lstStyle/>
          <a:p>
            <a:fld id="{9A2A000D-0D79-E646-8BC0-B88888803783}" type="slidenum">
              <a:rPr lang="en-US" smtClean="0"/>
              <a:pPr/>
              <a:t>33</a:t>
            </a:fld>
            <a:endParaRPr lang="en-US"/>
          </a:p>
        </p:txBody>
      </p:sp>
      <p:sp>
        <p:nvSpPr>
          <p:cNvPr id="3" name="Text Placeholder 2">
            <a:extLst>
              <a:ext uri="{FF2B5EF4-FFF2-40B4-BE49-F238E27FC236}">
                <a16:creationId xmlns:a16="http://schemas.microsoft.com/office/drawing/2014/main" id="{86CE9E00-46E6-933F-646B-EAD17945D355}"/>
              </a:ext>
            </a:extLst>
          </p:cNvPr>
          <p:cNvSpPr>
            <a:spLocks noGrp="1"/>
          </p:cNvSpPr>
          <p:nvPr>
            <p:ph type="body" sz="quarter" idx="19"/>
          </p:nvPr>
        </p:nvSpPr>
        <p:spPr/>
        <p:txBody>
          <a:bodyPr/>
          <a:lstStyle/>
          <a:p>
            <a:r>
              <a:rPr lang="en-US"/>
              <a:t>Participant Compensation</a:t>
            </a:r>
          </a:p>
        </p:txBody>
      </p:sp>
      <p:sp>
        <p:nvSpPr>
          <p:cNvPr id="4" name="Text Placeholder 3">
            <a:extLst>
              <a:ext uri="{FF2B5EF4-FFF2-40B4-BE49-F238E27FC236}">
                <a16:creationId xmlns:a16="http://schemas.microsoft.com/office/drawing/2014/main" id="{E2B395D3-FB15-19B7-4E42-89B563CEE1B0}"/>
              </a:ext>
            </a:extLst>
          </p:cNvPr>
          <p:cNvSpPr>
            <a:spLocks noGrp="1"/>
          </p:cNvSpPr>
          <p:nvPr>
            <p:ph type="body" sz="quarter" idx="20"/>
          </p:nvPr>
        </p:nvSpPr>
        <p:spPr/>
        <p:txBody>
          <a:bodyPr/>
          <a:lstStyle/>
          <a:p>
            <a:r>
              <a:rPr lang="en-US"/>
              <a:t>Stipends: </a:t>
            </a:r>
            <a:r>
              <a:rPr lang="en-US" sz="1800">
                <a:effectLst/>
                <a:ea typeface="Times New Roman" panose="02020603050405020304" pitchFamily="18" charset="0"/>
              </a:rPr>
              <a:t>Should be provided to participants while they engage in skill development and/or training programs. Stipends amounts and distribution timelines should be pre-determined and information about the stipends should be made available to participants prior to beginning the program/training. </a:t>
            </a:r>
          </a:p>
          <a:p>
            <a:endParaRPr lang="en-US" sz="1800">
              <a:latin typeface="Times New Roman" panose="02020603050405020304" pitchFamily="18" charset="0"/>
            </a:endParaRPr>
          </a:p>
          <a:p>
            <a:r>
              <a:rPr lang="en-US"/>
              <a:t>Wages: </a:t>
            </a:r>
            <a:r>
              <a:rPr lang="en-US" sz="1800"/>
              <a:t>Should be paid to participants as compensation for time worked on a job, internship, or work experience.  Organizations providing wages to participants must be able to administer payroll for participants. This includes providing worker’s compensation and other liability insurance and can be paid for with contract funds.</a:t>
            </a:r>
          </a:p>
          <a:p>
            <a:endParaRPr lang="en-US" sz="1800"/>
          </a:p>
          <a:p>
            <a:r>
              <a:rPr lang="en-US"/>
              <a:t>Start Up Grants/Funds: </a:t>
            </a:r>
            <a:r>
              <a:rPr lang="en-US" sz="1800"/>
              <a:t>Should be paid to participants as dictated in plan after completion of activities. Your organization should have some way to track that funds were used for business costs  </a:t>
            </a:r>
            <a:endParaRPr lang="en-US"/>
          </a:p>
        </p:txBody>
      </p:sp>
      <p:sp>
        <p:nvSpPr>
          <p:cNvPr id="5" name="Text Placeholder 4">
            <a:extLst>
              <a:ext uri="{FF2B5EF4-FFF2-40B4-BE49-F238E27FC236}">
                <a16:creationId xmlns:a16="http://schemas.microsoft.com/office/drawing/2014/main" id="{19794FE9-0DD0-525A-FF80-7A0B31125D1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981425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141031-B0D9-DA79-E01F-2BF1E43192DF}"/>
              </a:ext>
            </a:extLst>
          </p:cNvPr>
          <p:cNvSpPr>
            <a:spLocks noGrp="1"/>
          </p:cNvSpPr>
          <p:nvPr>
            <p:ph type="sldNum" sz="quarter" idx="12"/>
          </p:nvPr>
        </p:nvSpPr>
        <p:spPr/>
        <p:txBody>
          <a:bodyPr/>
          <a:lstStyle/>
          <a:p>
            <a:fld id="{9A2A000D-0D79-E646-8BC0-B88888803783}" type="slidenum">
              <a:rPr lang="en-US" smtClean="0"/>
              <a:pPr/>
              <a:t>34</a:t>
            </a:fld>
            <a:endParaRPr lang="en-US"/>
          </a:p>
        </p:txBody>
      </p:sp>
      <p:sp>
        <p:nvSpPr>
          <p:cNvPr id="3" name="Text Placeholder 2">
            <a:extLst>
              <a:ext uri="{FF2B5EF4-FFF2-40B4-BE49-F238E27FC236}">
                <a16:creationId xmlns:a16="http://schemas.microsoft.com/office/drawing/2014/main" id="{D59F94E0-391E-212D-3C28-16DCAC3A2946}"/>
              </a:ext>
            </a:extLst>
          </p:cNvPr>
          <p:cNvSpPr>
            <a:spLocks noGrp="1"/>
          </p:cNvSpPr>
          <p:nvPr>
            <p:ph type="body" sz="quarter" idx="19"/>
          </p:nvPr>
        </p:nvSpPr>
        <p:spPr/>
        <p:txBody>
          <a:bodyPr/>
          <a:lstStyle/>
          <a:p>
            <a:r>
              <a:rPr lang="en-US"/>
              <a:t>Participant Compensation</a:t>
            </a:r>
          </a:p>
        </p:txBody>
      </p:sp>
      <p:sp>
        <p:nvSpPr>
          <p:cNvPr id="4" name="Text Placeholder 3">
            <a:extLst>
              <a:ext uri="{FF2B5EF4-FFF2-40B4-BE49-F238E27FC236}">
                <a16:creationId xmlns:a16="http://schemas.microsoft.com/office/drawing/2014/main" id="{BB08349E-BDE2-4B90-E5B6-A22F690EBE89}"/>
              </a:ext>
            </a:extLst>
          </p:cNvPr>
          <p:cNvSpPr>
            <a:spLocks noGrp="1"/>
          </p:cNvSpPr>
          <p:nvPr>
            <p:ph type="body" sz="quarter" idx="20"/>
          </p:nvPr>
        </p:nvSpPr>
        <p:spPr>
          <a:xfrm>
            <a:off x="780406" y="1591756"/>
            <a:ext cx="7493555" cy="4480559"/>
          </a:xfrm>
        </p:spPr>
        <p:txBody>
          <a:bodyPr lIns="91440" tIns="45720" rIns="91440" bIns="45720" anchor="t"/>
          <a:lstStyle/>
          <a:p>
            <a:r>
              <a:rPr lang="en-US" dirty="0"/>
              <a:t>Wages: Taxable income. Payroll taxes, etc. taken out of check. Minimum wages $15.19/hour. If lower, please consult with RC </a:t>
            </a:r>
          </a:p>
          <a:p>
            <a:endParaRPr lang="en-US" dirty="0"/>
          </a:p>
          <a:p>
            <a:r>
              <a:rPr lang="en-US" dirty="0"/>
              <a:t>Stipends: Taxable income, but tax implications do not come into play until after $600/year. Generally, participants as “contractors”</a:t>
            </a:r>
          </a:p>
          <a:p>
            <a:endParaRPr lang="en-US" dirty="0"/>
          </a:p>
          <a:p>
            <a:r>
              <a:rPr lang="en-US" dirty="0"/>
              <a:t>Start Up Funds: Taxable. Encourage organizations to consult your counsel about seed funds to entrepreneurs </a:t>
            </a:r>
            <a:endParaRPr lang="en-US" dirty="0">
              <a:cs typeface="Arial"/>
            </a:endParaRPr>
          </a:p>
          <a:p>
            <a:pPr marL="0" indent="0">
              <a:buNone/>
            </a:pPr>
            <a:r>
              <a:rPr lang="en-US" dirty="0"/>
              <a:t>*</a:t>
            </a:r>
            <a:r>
              <a:rPr lang="en-US" sz="1800" dirty="0"/>
              <a:t>still seeking clarification from MN DHS about income on state benefits</a:t>
            </a:r>
          </a:p>
        </p:txBody>
      </p:sp>
      <p:sp>
        <p:nvSpPr>
          <p:cNvPr id="5" name="Text Placeholder 4">
            <a:extLst>
              <a:ext uri="{FF2B5EF4-FFF2-40B4-BE49-F238E27FC236}">
                <a16:creationId xmlns:a16="http://schemas.microsoft.com/office/drawing/2014/main" id="{74F19B12-9759-1A18-DA7B-D1813B62495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229954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F12EF9-9DE7-CC08-F7CA-E3F19D9A9478}"/>
              </a:ext>
            </a:extLst>
          </p:cNvPr>
          <p:cNvSpPr>
            <a:spLocks noGrp="1"/>
          </p:cNvSpPr>
          <p:nvPr>
            <p:ph type="body" sz="quarter" idx="13"/>
          </p:nvPr>
        </p:nvSpPr>
        <p:spPr/>
        <p:txBody>
          <a:bodyPr/>
          <a:lstStyle/>
          <a:p>
            <a:r>
              <a:rPr lang="en-US"/>
              <a:t>Budgets &amp; Invoicing</a:t>
            </a:r>
          </a:p>
        </p:txBody>
      </p:sp>
      <p:sp>
        <p:nvSpPr>
          <p:cNvPr id="3" name="Slide Number Placeholder 2">
            <a:extLst>
              <a:ext uri="{FF2B5EF4-FFF2-40B4-BE49-F238E27FC236}">
                <a16:creationId xmlns:a16="http://schemas.microsoft.com/office/drawing/2014/main" id="{32A322B3-76D1-89FF-2BBA-0EBF5BE7AD87}"/>
              </a:ext>
            </a:extLst>
          </p:cNvPr>
          <p:cNvSpPr>
            <a:spLocks noGrp="1"/>
          </p:cNvSpPr>
          <p:nvPr>
            <p:ph type="sldNum" sz="quarter" idx="14"/>
          </p:nvPr>
        </p:nvSpPr>
        <p:spPr/>
        <p:txBody>
          <a:bodyPr/>
          <a:lstStyle/>
          <a:p>
            <a:pPr>
              <a:defRPr/>
            </a:pPr>
            <a:fld id="{D7E7CD1D-B971-4F74-9951-4AB389BB4D99}" type="slidenum">
              <a:rPr lang="en-US" smtClean="0"/>
              <a:pPr>
                <a:defRPr/>
              </a:pPr>
              <a:t>35</a:t>
            </a:fld>
            <a:endParaRPr lang="en-US"/>
          </a:p>
        </p:txBody>
      </p:sp>
    </p:spTree>
    <p:extLst>
      <p:ext uri="{BB962C8B-B14F-4D97-AF65-F5344CB8AC3E}">
        <p14:creationId xmlns:p14="http://schemas.microsoft.com/office/powerpoint/2010/main" val="4207542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57EF41-C8E4-D325-F123-BFE8E9BC8F38}"/>
              </a:ext>
            </a:extLst>
          </p:cNvPr>
          <p:cNvSpPr>
            <a:spLocks noGrp="1"/>
          </p:cNvSpPr>
          <p:nvPr>
            <p:ph type="sldNum" sz="quarter" idx="12"/>
          </p:nvPr>
        </p:nvSpPr>
        <p:spPr/>
        <p:txBody>
          <a:bodyPr/>
          <a:lstStyle/>
          <a:p>
            <a:fld id="{9A2A000D-0D79-E646-8BC0-B88888803783}" type="slidenum">
              <a:rPr lang="en-US" smtClean="0"/>
              <a:pPr/>
              <a:t>36</a:t>
            </a:fld>
            <a:endParaRPr lang="en-US"/>
          </a:p>
        </p:txBody>
      </p:sp>
      <p:sp>
        <p:nvSpPr>
          <p:cNvPr id="3" name="Text Placeholder 2">
            <a:extLst>
              <a:ext uri="{FF2B5EF4-FFF2-40B4-BE49-F238E27FC236}">
                <a16:creationId xmlns:a16="http://schemas.microsoft.com/office/drawing/2014/main" id="{B234B0B8-765C-239C-8D12-4DB86B497B4D}"/>
              </a:ext>
            </a:extLst>
          </p:cNvPr>
          <p:cNvSpPr>
            <a:spLocks noGrp="1"/>
          </p:cNvSpPr>
          <p:nvPr>
            <p:ph type="body" sz="quarter" idx="19"/>
          </p:nvPr>
        </p:nvSpPr>
        <p:spPr/>
        <p:txBody>
          <a:bodyPr/>
          <a:lstStyle/>
          <a:p>
            <a:r>
              <a:rPr lang="en-US" dirty="0"/>
              <a:t>Yearly Budgets</a:t>
            </a:r>
          </a:p>
        </p:txBody>
      </p:sp>
      <p:sp>
        <p:nvSpPr>
          <p:cNvPr id="4" name="Text Placeholder 3">
            <a:extLst>
              <a:ext uri="{FF2B5EF4-FFF2-40B4-BE49-F238E27FC236}">
                <a16:creationId xmlns:a16="http://schemas.microsoft.com/office/drawing/2014/main" id="{CE7CEB82-8F9E-B231-7657-5F55F26F8D4E}"/>
              </a:ext>
            </a:extLst>
          </p:cNvPr>
          <p:cNvSpPr>
            <a:spLocks noGrp="1"/>
          </p:cNvSpPr>
          <p:nvPr>
            <p:ph type="body" sz="quarter" idx="20"/>
          </p:nvPr>
        </p:nvSpPr>
        <p:spPr/>
        <p:txBody>
          <a:bodyPr/>
          <a:lstStyle/>
          <a:p>
            <a:r>
              <a:rPr lang="en-US" dirty="0"/>
              <a:t>Due to duration of contracts, we are going to break up budgets by year</a:t>
            </a:r>
          </a:p>
          <a:p>
            <a:endParaRPr lang="en-US" dirty="0"/>
          </a:p>
          <a:p>
            <a:r>
              <a:rPr lang="en-US" dirty="0"/>
              <a:t>Complete a planned budget for 5/26/2023-5/31/2024 for invoicing. </a:t>
            </a:r>
            <a:r>
              <a:rPr lang="en-US"/>
              <a:t>Return by 6/16. </a:t>
            </a:r>
            <a:endParaRPr lang="en-US" dirty="0"/>
          </a:p>
          <a:p>
            <a:endParaRPr lang="en-US" dirty="0"/>
          </a:p>
          <a:p>
            <a:r>
              <a:rPr lang="en-US" dirty="0"/>
              <a:t>Helpful for short-term programmatic planning &amp; monitoring </a:t>
            </a:r>
          </a:p>
          <a:p>
            <a:endParaRPr lang="en-US" dirty="0"/>
          </a:p>
          <a:p>
            <a:r>
              <a:rPr lang="en-US" dirty="0"/>
              <a:t>Reminder: funds must be obligated by Dec 2024 </a:t>
            </a:r>
          </a:p>
        </p:txBody>
      </p:sp>
      <p:sp>
        <p:nvSpPr>
          <p:cNvPr id="5" name="Text Placeholder 4">
            <a:extLst>
              <a:ext uri="{FF2B5EF4-FFF2-40B4-BE49-F238E27FC236}">
                <a16:creationId xmlns:a16="http://schemas.microsoft.com/office/drawing/2014/main" id="{82C01A97-AAB4-6435-8360-D7B12E24467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14870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17D348-D4CF-0B46-4E90-CA4081CE3833}"/>
              </a:ext>
            </a:extLst>
          </p:cNvPr>
          <p:cNvSpPr>
            <a:spLocks noGrp="1"/>
          </p:cNvSpPr>
          <p:nvPr>
            <p:ph type="sldNum" sz="quarter" idx="12"/>
          </p:nvPr>
        </p:nvSpPr>
        <p:spPr/>
        <p:txBody>
          <a:bodyPr/>
          <a:lstStyle/>
          <a:p>
            <a:fld id="{9A2A000D-0D79-E646-8BC0-B88888803783}" type="slidenum">
              <a:rPr lang="en-US" smtClean="0"/>
              <a:pPr/>
              <a:t>37</a:t>
            </a:fld>
            <a:endParaRPr lang="en-US"/>
          </a:p>
        </p:txBody>
      </p:sp>
      <p:sp>
        <p:nvSpPr>
          <p:cNvPr id="5" name="Text Placeholder 4">
            <a:extLst>
              <a:ext uri="{FF2B5EF4-FFF2-40B4-BE49-F238E27FC236}">
                <a16:creationId xmlns:a16="http://schemas.microsoft.com/office/drawing/2014/main" id="{4E3E5F5B-D4E7-3B67-5CF4-88C5DE871C9D}"/>
              </a:ext>
            </a:extLst>
          </p:cNvPr>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id="{F4FF7AB2-B7AB-DA86-9928-C021D31A3057}"/>
              </a:ext>
            </a:extLst>
          </p:cNvPr>
          <p:cNvPicPr>
            <a:picLocks noChangeAspect="1"/>
          </p:cNvPicPr>
          <p:nvPr/>
        </p:nvPicPr>
        <p:blipFill rotWithShape="1">
          <a:blip r:embed="rId3"/>
          <a:srcRect l="60239" t="1557" r="17604" b="8054"/>
          <a:stretch/>
        </p:blipFill>
        <p:spPr>
          <a:xfrm>
            <a:off x="2385400" y="609272"/>
            <a:ext cx="4373200" cy="6021080"/>
          </a:xfrm>
          <a:prstGeom prst="rect">
            <a:avLst/>
          </a:prstGeom>
        </p:spPr>
      </p:pic>
    </p:spTree>
    <p:extLst>
      <p:ext uri="{BB962C8B-B14F-4D97-AF65-F5344CB8AC3E}">
        <p14:creationId xmlns:p14="http://schemas.microsoft.com/office/powerpoint/2010/main" val="3579547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18F35-5038-42C1-90FF-4C9381E002A3}"/>
              </a:ext>
            </a:extLst>
          </p:cNvPr>
          <p:cNvSpPr>
            <a:spLocks noGrp="1"/>
          </p:cNvSpPr>
          <p:nvPr>
            <p:ph type="sldNum" sz="quarter" idx="12"/>
          </p:nvPr>
        </p:nvSpPr>
        <p:spPr/>
        <p:txBody>
          <a:bodyPr/>
          <a:lstStyle/>
          <a:p>
            <a:fld id="{9A2A000D-0D79-E646-8BC0-B88888803783}" type="slidenum">
              <a:rPr lang="en-US" smtClean="0"/>
              <a:pPr/>
              <a:t>38</a:t>
            </a:fld>
            <a:endParaRPr lang="en-US"/>
          </a:p>
        </p:txBody>
      </p:sp>
      <p:sp>
        <p:nvSpPr>
          <p:cNvPr id="3" name="Text Placeholder 2">
            <a:extLst>
              <a:ext uri="{FF2B5EF4-FFF2-40B4-BE49-F238E27FC236}">
                <a16:creationId xmlns:a16="http://schemas.microsoft.com/office/drawing/2014/main" id="{F9603E0C-D070-4F53-9D10-776AC48AE414}"/>
              </a:ext>
            </a:extLst>
          </p:cNvPr>
          <p:cNvSpPr>
            <a:spLocks noGrp="1"/>
          </p:cNvSpPr>
          <p:nvPr>
            <p:ph type="body" sz="quarter" idx="19"/>
          </p:nvPr>
        </p:nvSpPr>
        <p:spPr>
          <a:xfrm>
            <a:off x="780405" y="569981"/>
            <a:ext cx="7493555" cy="577275"/>
          </a:xfrm>
        </p:spPr>
        <p:txBody>
          <a:bodyPr/>
          <a:lstStyle/>
          <a:p>
            <a:r>
              <a:rPr lang="en-US"/>
              <a:t>Cost Categories</a:t>
            </a:r>
          </a:p>
        </p:txBody>
      </p:sp>
      <p:sp>
        <p:nvSpPr>
          <p:cNvPr id="4" name="Text Placeholder 3">
            <a:extLst>
              <a:ext uri="{FF2B5EF4-FFF2-40B4-BE49-F238E27FC236}">
                <a16:creationId xmlns:a16="http://schemas.microsoft.com/office/drawing/2014/main" id="{49391367-3E55-4A04-93CF-94A6E331240D}"/>
              </a:ext>
            </a:extLst>
          </p:cNvPr>
          <p:cNvSpPr>
            <a:spLocks noGrp="1"/>
          </p:cNvSpPr>
          <p:nvPr>
            <p:ph type="body" sz="quarter" idx="20"/>
          </p:nvPr>
        </p:nvSpPr>
        <p:spPr>
          <a:xfrm>
            <a:off x="974653" y="1679690"/>
            <a:ext cx="7626995" cy="4454780"/>
          </a:xfrm>
        </p:spPr>
        <p:txBody>
          <a:bodyPr lIns="91440" tIns="45720" rIns="91440" bIns="45720" anchor="t"/>
          <a:lstStyle/>
          <a:p>
            <a:r>
              <a:rPr lang="en-US" sz="2000" b="1">
                <a:solidFill>
                  <a:schemeClr val="tx2"/>
                </a:solidFill>
              </a:rPr>
              <a:t>Admin</a:t>
            </a:r>
            <a:r>
              <a:rPr lang="en-US" sz="2000">
                <a:solidFill>
                  <a:schemeClr val="tx2"/>
                </a:solidFill>
              </a:rPr>
              <a:t>:</a:t>
            </a:r>
            <a:r>
              <a:rPr lang="en-US" sz="2000"/>
              <a:t> accounting, rent, payroll functions, etc. </a:t>
            </a:r>
            <a:endParaRPr lang="en-US" sz="2000">
              <a:cs typeface="Arial"/>
            </a:endParaRPr>
          </a:p>
          <a:p>
            <a:r>
              <a:rPr lang="en-US" sz="2000" b="1">
                <a:solidFill>
                  <a:schemeClr val="tx2"/>
                </a:solidFill>
              </a:rPr>
              <a:t>Youth Participant Compensation Benefits</a:t>
            </a:r>
            <a:r>
              <a:rPr lang="en-US" sz="2000">
                <a:solidFill>
                  <a:schemeClr val="tx2"/>
                </a:solidFill>
              </a:rPr>
              <a:t>:</a:t>
            </a:r>
            <a:r>
              <a:rPr lang="en-US" sz="2000"/>
              <a:t> Wages and stipends paid directly to young people engaged in program activities</a:t>
            </a:r>
            <a:endParaRPr lang="en-US" sz="2000">
              <a:cs typeface="Arial"/>
            </a:endParaRPr>
          </a:p>
          <a:p>
            <a:r>
              <a:rPr lang="en-US" sz="2000" b="1">
                <a:solidFill>
                  <a:schemeClr val="tx2"/>
                </a:solidFill>
              </a:rPr>
              <a:t>Direct Services to Youth</a:t>
            </a:r>
            <a:r>
              <a:rPr lang="en-US" sz="2000">
                <a:solidFill>
                  <a:schemeClr val="tx2"/>
                </a:solidFill>
              </a:rPr>
              <a:t>:</a:t>
            </a:r>
            <a:r>
              <a:rPr lang="en-US" sz="2000"/>
              <a:t> Costs associated with providing direct services to youth, staff costs</a:t>
            </a:r>
            <a:endParaRPr lang="en-US" sz="2000">
              <a:cs typeface="Arial"/>
            </a:endParaRPr>
          </a:p>
          <a:p>
            <a:r>
              <a:rPr lang="en-US" sz="2000" b="1">
                <a:solidFill>
                  <a:schemeClr val="tx2"/>
                </a:solidFill>
              </a:rPr>
              <a:t>Training and Education</a:t>
            </a:r>
            <a:r>
              <a:rPr lang="en-US" sz="2000">
                <a:solidFill>
                  <a:schemeClr val="tx2"/>
                </a:solidFill>
              </a:rPr>
              <a:t>: </a:t>
            </a:r>
            <a:r>
              <a:rPr lang="en-US" sz="2000" b="0" i="0">
                <a:effectLst/>
              </a:rPr>
              <a:t>Costs associated with providing education and training, including tuition, customized training, technology, supplies, equipment required for training</a:t>
            </a:r>
            <a:endParaRPr lang="en-US" sz="2000">
              <a:cs typeface="Arial"/>
            </a:endParaRPr>
          </a:p>
          <a:p>
            <a:r>
              <a:rPr lang="en-US" sz="2000" b="1">
                <a:solidFill>
                  <a:schemeClr val="tx2"/>
                </a:solidFill>
              </a:rPr>
              <a:t>Support Services</a:t>
            </a:r>
            <a:r>
              <a:rPr lang="en-US" sz="2000">
                <a:solidFill>
                  <a:schemeClr val="tx2"/>
                </a:solidFill>
              </a:rPr>
              <a:t>:</a:t>
            </a:r>
            <a:r>
              <a:rPr lang="en-US" sz="2000"/>
              <a:t> Reduce barriers, i.e. transportation, clothing, tools, child care, housing/rental assistance, school supplies, etc.</a:t>
            </a:r>
            <a:r>
              <a:rPr lang="en-US" sz="2200"/>
              <a:t> </a:t>
            </a:r>
          </a:p>
        </p:txBody>
      </p:sp>
      <p:sp>
        <p:nvSpPr>
          <p:cNvPr id="5" name="Text Placeholder 4">
            <a:extLst>
              <a:ext uri="{FF2B5EF4-FFF2-40B4-BE49-F238E27FC236}">
                <a16:creationId xmlns:a16="http://schemas.microsoft.com/office/drawing/2014/main" id="{230F2A6E-346F-4921-9131-85944C63E95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55431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18F35-5038-42C1-90FF-4C9381E002A3}"/>
              </a:ext>
            </a:extLst>
          </p:cNvPr>
          <p:cNvSpPr>
            <a:spLocks noGrp="1"/>
          </p:cNvSpPr>
          <p:nvPr>
            <p:ph type="sldNum" sz="quarter" idx="12"/>
          </p:nvPr>
        </p:nvSpPr>
        <p:spPr/>
        <p:txBody>
          <a:bodyPr/>
          <a:lstStyle/>
          <a:p>
            <a:fld id="{9A2A000D-0D79-E646-8BC0-B88888803783}" type="slidenum">
              <a:rPr lang="en-US" smtClean="0"/>
              <a:pPr/>
              <a:t>39</a:t>
            </a:fld>
            <a:endParaRPr lang="en-US"/>
          </a:p>
        </p:txBody>
      </p:sp>
      <p:sp>
        <p:nvSpPr>
          <p:cNvPr id="3" name="Text Placeholder 2">
            <a:extLst>
              <a:ext uri="{FF2B5EF4-FFF2-40B4-BE49-F238E27FC236}">
                <a16:creationId xmlns:a16="http://schemas.microsoft.com/office/drawing/2014/main" id="{F9603E0C-D070-4F53-9D10-776AC48AE414}"/>
              </a:ext>
            </a:extLst>
          </p:cNvPr>
          <p:cNvSpPr>
            <a:spLocks noGrp="1"/>
          </p:cNvSpPr>
          <p:nvPr>
            <p:ph type="body" sz="quarter" idx="19"/>
          </p:nvPr>
        </p:nvSpPr>
        <p:spPr>
          <a:xfrm>
            <a:off x="780405" y="569981"/>
            <a:ext cx="7493555" cy="577275"/>
          </a:xfrm>
        </p:spPr>
        <p:txBody>
          <a:bodyPr lIns="91440" tIns="45720" rIns="91440" bIns="45720" anchor="t"/>
          <a:lstStyle/>
          <a:p>
            <a:r>
              <a:rPr lang="en-US" dirty="0"/>
              <a:t>Payment Methodology</a:t>
            </a:r>
          </a:p>
        </p:txBody>
      </p:sp>
      <p:sp>
        <p:nvSpPr>
          <p:cNvPr id="4" name="Text Placeholder 3">
            <a:extLst>
              <a:ext uri="{FF2B5EF4-FFF2-40B4-BE49-F238E27FC236}">
                <a16:creationId xmlns:a16="http://schemas.microsoft.com/office/drawing/2014/main" id="{49391367-3E55-4A04-93CF-94A6E331240D}"/>
              </a:ext>
            </a:extLst>
          </p:cNvPr>
          <p:cNvSpPr>
            <a:spLocks noGrp="1"/>
          </p:cNvSpPr>
          <p:nvPr>
            <p:ph type="body" sz="quarter" idx="20"/>
          </p:nvPr>
        </p:nvSpPr>
        <p:spPr>
          <a:xfrm>
            <a:off x="974653" y="1224710"/>
            <a:ext cx="7626995" cy="4909760"/>
          </a:xfrm>
        </p:spPr>
        <p:txBody>
          <a:bodyPr lIns="91440" tIns="45720" rIns="91440" bIns="45720" anchor="t"/>
          <a:lstStyle/>
          <a:p>
            <a:pPr lvl="1">
              <a:buChar char="•"/>
            </a:pPr>
            <a:r>
              <a:rPr lang="en-US" sz="1800" dirty="0">
                <a:ea typeface="+mn-lt"/>
                <a:cs typeface="+mn-lt"/>
              </a:rPr>
              <a:t>Cost reimbursement basis</a:t>
            </a:r>
            <a:endParaRPr lang="en-US" dirty="0">
              <a:cs typeface="Arial"/>
            </a:endParaRPr>
          </a:p>
          <a:p>
            <a:pPr lvl="2"/>
            <a:r>
              <a:rPr lang="en-US" sz="1400" dirty="0">
                <a:cs typeface="Arial"/>
              </a:rPr>
              <a:t>Expenses must have been incurred before it can be reimbursed</a:t>
            </a:r>
          </a:p>
          <a:p>
            <a:pPr lvl="2"/>
            <a:endParaRPr lang="en-US" sz="1400" dirty="0">
              <a:ea typeface="+mn-lt"/>
              <a:cs typeface="+mn-lt"/>
            </a:endParaRPr>
          </a:p>
          <a:p>
            <a:pPr lvl="1">
              <a:buChar char="•"/>
            </a:pPr>
            <a:r>
              <a:rPr lang="en-US" sz="1800" dirty="0">
                <a:ea typeface="+mn-lt"/>
                <a:cs typeface="+mn-lt"/>
              </a:rPr>
              <a:t>Only expenditures made in accordance with the approved budget in your contract will be paid.</a:t>
            </a:r>
          </a:p>
          <a:p>
            <a:pPr lvl="2"/>
            <a:r>
              <a:rPr lang="en-US" sz="1600" dirty="0">
                <a:ea typeface="+mn-lt"/>
                <a:cs typeface="+mn-lt"/>
              </a:rPr>
              <a:t>If you need a modification, you need to work through process with Katie. Some modifications may require WFS staff sign-off.</a:t>
            </a:r>
          </a:p>
          <a:p>
            <a:pPr lvl="2"/>
            <a:endParaRPr lang="en-US" sz="1600" dirty="0">
              <a:ea typeface="+mn-lt"/>
              <a:cs typeface="+mn-lt"/>
            </a:endParaRPr>
          </a:p>
          <a:p>
            <a:pPr lvl="1">
              <a:buChar char="•"/>
            </a:pPr>
            <a:r>
              <a:rPr lang="en-US" sz="1800" dirty="0">
                <a:ea typeface="+mn-lt"/>
                <a:cs typeface="+mn-lt"/>
              </a:rPr>
              <a:t>All costs and expenditures must occur during the contract period which is the date the contract signed by all parties or start date in the contract whichever is later.</a:t>
            </a:r>
          </a:p>
          <a:p>
            <a:pPr lvl="1">
              <a:buChar char="•"/>
            </a:pPr>
            <a:endParaRPr lang="en-US" sz="1800" dirty="0">
              <a:ea typeface="+mn-lt"/>
              <a:cs typeface="+mn-lt"/>
            </a:endParaRPr>
          </a:p>
          <a:p>
            <a:pPr lvl="1">
              <a:buChar char="•"/>
            </a:pPr>
            <a:r>
              <a:rPr lang="en-US" sz="1800" dirty="0">
                <a:ea typeface="+mn-lt"/>
                <a:cs typeface="+mn-lt"/>
              </a:rPr>
              <a:t>Financial records should be maintained through an accounting system which sufficiently and properly reflects revenue and all direct and indirect costs of any nature incurred in the performance of the Agreement.</a:t>
            </a:r>
            <a:endParaRPr lang="en-US" sz="1800" dirty="0">
              <a:cs typeface="Arial"/>
            </a:endParaRPr>
          </a:p>
          <a:p>
            <a:pPr lvl="2"/>
            <a:endParaRPr lang="en-US" sz="1400" dirty="0">
              <a:ea typeface="+mn-lt"/>
              <a:cs typeface="+mn-lt"/>
            </a:endParaRPr>
          </a:p>
          <a:p>
            <a:pPr lvl="2"/>
            <a:endParaRPr lang="en-US" sz="1600" dirty="0">
              <a:cs typeface="Arial"/>
            </a:endParaRPr>
          </a:p>
          <a:p>
            <a:pPr lvl="2"/>
            <a:endParaRPr lang="en-US" sz="1600">
              <a:cs typeface="Arial"/>
            </a:endParaRPr>
          </a:p>
        </p:txBody>
      </p:sp>
      <p:sp>
        <p:nvSpPr>
          <p:cNvPr id="5" name="Text Placeholder 4">
            <a:extLst>
              <a:ext uri="{FF2B5EF4-FFF2-40B4-BE49-F238E27FC236}">
                <a16:creationId xmlns:a16="http://schemas.microsoft.com/office/drawing/2014/main" id="{230F2A6E-346F-4921-9131-85944C63E95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05461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1EC35D-30F3-32DF-D81E-28B59E489CEF}"/>
              </a:ext>
            </a:extLst>
          </p:cNvPr>
          <p:cNvSpPr>
            <a:spLocks noGrp="1"/>
          </p:cNvSpPr>
          <p:nvPr>
            <p:ph type="sldNum" sz="quarter" idx="12"/>
          </p:nvPr>
        </p:nvSpPr>
        <p:spPr/>
        <p:txBody>
          <a:bodyPr/>
          <a:lstStyle/>
          <a:p>
            <a:fld id="{9A2A000D-0D79-E646-8BC0-B88888803783}" type="slidenum">
              <a:rPr lang="en-US" smtClean="0"/>
              <a:pPr/>
              <a:t>4</a:t>
            </a:fld>
            <a:endParaRPr lang="en-US"/>
          </a:p>
        </p:txBody>
      </p:sp>
      <p:sp>
        <p:nvSpPr>
          <p:cNvPr id="3" name="Text Placeholder 2">
            <a:extLst>
              <a:ext uri="{FF2B5EF4-FFF2-40B4-BE49-F238E27FC236}">
                <a16:creationId xmlns:a16="http://schemas.microsoft.com/office/drawing/2014/main" id="{336FD9D8-1E9D-4F1E-77BE-A11B339A5CDE}"/>
              </a:ext>
            </a:extLst>
          </p:cNvPr>
          <p:cNvSpPr>
            <a:spLocks noGrp="1"/>
          </p:cNvSpPr>
          <p:nvPr>
            <p:ph type="body" sz="quarter" idx="19"/>
          </p:nvPr>
        </p:nvSpPr>
        <p:spPr/>
        <p:txBody>
          <a:bodyPr lIns="91440" tIns="45720" rIns="91440" bIns="45720" anchor="t"/>
          <a:lstStyle/>
          <a:p>
            <a:r>
              <a:rPr lang="en-US" dirty="0">
                <a:cs typeface="Arial"/>
              </a:rPr>
              <a:t>Introductions</a:t>
            </a:r>
            <a:endParaRPr lang="en-US" dirty="0"/>
          </a:p>
        </p:txBody>
      </p:sp>
      <p:sp>
        <p:nvSpPr>
          <p:cNvPr id="4" name="Text Placeholder 3">
            <a:extLst>
              <a:ext uri="{FF2B5EF4-FFF2-40B4-BE49-F238E27FC236}">
                <a16:creationId xmlns:a16="http://schemas.microsoft.com/office/drawing/2014/main" id="{51385601-FF05-11DD-A5A3-A31A83B51DC1}"/>
              </a:ext>
            </a:extLst>
          </p:cNvPr>
          <p:cNvSpPr>
            <a:spLocks noGrp="1"/>
          </p:cNvSpPr>
          <p:nvPr>
            <p:ph type="body" sz="quarter" idx="20"/>
          </p:nvPr>
        </p:nvSpPr>
        <p:spPr/>
        <p:txBody>
          <a:bodyPr lIns="91440" tIns="45720" rIns="91440" bIns="45720" anchor="t"/>
          <a:lstStyle/>
          <a:p>
            <a:r>
              <a:rPr lang="en-US" dirty="0">
                <a:cs typeface="Arial"/>
              </a:rPr>
              <a:t>Ramsey County team</a:t>
            </a:r>
          </a:p>
          <a:p>
            <a:endParaRPr lang="en-US" dirty="0">
              <a:cs typeface="Arial"/>
            </a:endParaRPr>
          </a:p>
          <a:p>
            <a:r>
              <a:rPr lang="en-US" dirty="0">
                <a:cs typeface="Arial"/>
              </a:rPr>
              <a:t>Saint Paul team</a:t>
            </a:r>
          </a:p>
          <a:p>
            <a:endParaRPr lang="en-US" dirty="0">
              <a:cs typeface="Arial"/>
            </a:endParaRPr>
          </a:p>
          <a:p>
            <a:r>
              <a:rPr lang="en-US" dirty="0">
                <a:cs typeface="Arial"/>
              </a:rPr>
              <a:t>Vendor Introductions</a:t>
            </a:r>
          </a:p>
          <a:p>
            <a:pPr lvl="1"/>
            <a:r>
              <a:rPr lang="en-US" dirty="0">
                <a:cs typeface="Arial"/>
              </a:rPr>
              <a:t>In the chat</a:t>
            </a:r>
          </a:p>
          <a:p>
            <a:pPr lvl="1"/>
            <a:r>
              <a:rPr lang="en-US" dirty="0">
                <a:cs typeface="Arial"/>
              </a:rPr>
              <a:t>Have opportunities for everyone to meet in person soon! </a:t>
            </a:r>
            <a:r>
              <a:rPr lang="en-US" dirty="0">
                <a:cs typeface="Arial"/>
                <a:sym typeface="Wingdings" panose="05000000000000000000" pitchFamily="2" charset="2"/>
              </a:rPr>
              <a:t> </a:t>
            </a:r>
            <a:endParaRPr lang="en-US" dirty="0">
              <a:cs typeface="Arial"/>
            </a:endParaRPr>
          </a:p>
          <a:p>
            <a:pPr marL="457200" lvl="1" indent="0">
              <a:buNone/>
            </a:pPr>
            <a:endParaRPr lang="en-US" dirty="0">
              <a:cs typeface="Arial"/>
            </a:endParaRPr>
          </a:p>
        </p:txBody>
      </p:sp>
      <p:sp>
        <p:nvSpPr>
          <p:cNvPr id="5" name="Text Placeholder 4">
            <a:extLst>
              <a:ext uri="{FF2B5EF4-FFF2-40B4-BE49-F238E27FC236}">
                <a16:creationId xmlns:a16="http://schemas.microsoft.com/office/drawing/2014/main" id="{189E18D0-B82F-1DBB-C655-397C1D78712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158626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18F35-5038-42C1-90FF-4C9381E002A3}"/>
              </a:ext>
            </a:extLst>
          </p:cNvPr>
          <p:cNvSpPr>
            <a:spLocks noGrp="1"/>
          </p:cNvSpPr>
          <p:nvPr>
            <p:ph type="sldNum" sz="quarter" idx="12"/>
          </p:nvPr>
        </p:nvSpPr>
        <p:spPr/>
        <p:txBody>
          <a:bodyPr/>
          <a:lstStyle/>
          <a:p>
            <a:fld id="{9A2A000D-0D79-E646-8BC0-B88888803783}" type="slidenum">
              <a:rPr lang="en-US" smtClean="0"/>
              <a:pPr/>
              <a:t>40</a:t>
            </a:fld>
            <a:endParaRPr lang="en-US"/>
          </a:p>
        </p:txBody>
      </p:sp>
      <p:sp>
        <p:nvSpPr>
          <p:cNvPr id="3" name="Text Placeholder 2">
            <a:extLst>
              <a:ext uri="{FF2B5EF4-FFF2-40B4-BE49-F238E27FC236}">
                <a16:creationId xmlns:a16="http://schemas.microsoft.com/office/drawing/2014/main" id="{F9603E0C-D070-4F53-9D10-776AC48AE414}"/>
              </a:ext>
            </a:extLst>
          </p:cNvPr>
          <p:cNvSpPr>
            <a:spLocks noGrp="1"/>
          </p:cNvSpPr>
          <p:nvPr>
            <p:ph type="body" sz="quarter" idx="19"/>
          </p:nvPr>
        </p:nvSpPr>
        <p:spPr>
          <a:xfrm>
            <a:off x="780405" y="569981"/>
            <a:ext cx="7493555" cy="577275"/>
          </a:xfrm>
        </p:spPr>
        <p:txBody>
          <a:bodyPr lIns="91440" tIns="45720" rIns="91440" bIns="45720" anchor="t"/>
          <a:lstStyle/>
          <a:p>
            <a:r>
              <a:rPr lang="en-US" dirty="0"/>
              <a:t>Monthly Invoice Workbook</a:t>
            </a:r>
          </a:p>
        </p:txBody>
      </p:sp>
      <p:sp>
        <p:nvSpPr>
          <p:cNvPr id="4" name="Text Placeholder 3">
            <a:extLst>
              <a:ext uri="{FF2B5EF4-FFF2-40B4-BE49-F238E27FC236}">
                <a16:creationId xmlns:a16="http://schemas.microsoft.com/office/drawing/2014/main" id="{49391367-3E55-4A04-93CF-94A6E331240D}"/>
              </a:ext>
            </a:extLst>
          </p:cNvPr>
          <p:cNvSpPr>
            <a:spLocks noGrp="1"/>
          </p:cNvSpPr>
          <p:nvPr>
            <p:ph type="body" sz="quarter" idx="20"/>
          </p:nvPr>
        </p:nvSpPr>
        <p:spPr>
          <a:xfrm>
            <a:off x="974653" y="1224710"/>
            <a:ext cx="7626995" cy="4909760"/>
          </a:xfrm>
        </p:spPr>
        <p:txBody>
          <a:bodyPr lIns="91440" tIns="45720" rIns="91440" bIns="45720" anchor="t"/>
          <a:lstStyle/>
          <a:p>
            <a:pPr marL="457200" lvl="1" indent="0">
              <a:buNone/>
            </a:pPr>
            <a:endParaRPr lang="en-US" sz="1800" dirty="0">
              <a:cs typeface="Arial"/>
            </a:endParaRPr>
          </a:p>
          <a:p>
            <a:pPr lvl="2"/>
            <a:endParaRPr lang="en-US" sz="1400" dirty="0">
              <a:ea typeface="+mn-lt"/>
              <a:cs typeface="+mn-lt"/>
            </a:endParaRPr>
          </a:p>
          <a:p>
            <a:pPr lvl="2"/>
            <a:endParaRPr lang="en-US" sz="1600" dirty="0">
              <a:cs typeface="Arial"/>
            </a:endParaRPr>
          </a:p>
          <a:p>
            <a:pPr lvl="2"/>
            <a:endParaRPr lang="en-US" sz="1600">
              <a:cs typeface="Arial"/>
            </a:endParaRPr>
          </a:p>
        </p:txBody>
      </p:sp>
      <p:sp>
        <p:nvSpPr>
          <p:cNvPr id="5" name="Text Placeholder 4">
            <a:extLst>
              <a:ext uri="{FF2B5EF4-FFF2-40B4-BE49-F238E27FC236}">
                <a16:creationId xmlns:a16="http://schemas.microsoft.com/office/drawing/2014/main" id="{230F2A6E-346F-4921-9131-85944C63E95F}"/>
              </a:ext>
            </a:extLst>
          </p:cNvPr>
          <p:cNvSpPr>
            <a:spLocks noGrp="1"/>
          </p:cNvSpPr>
          <p:nvPr>
            <p:ph type="body" sz="quarter" idx="14"/>
          </p:nvPr>
        </p:nvSpPr>
        <p:spPr/>
        <p:txBody>
          <a:bodyPr/>
          <a:lstStyle/>
          <a:p>
            <a:endParaRPr lang="en-US"/>
          </a:p>
        </p:txBody>
      </p:sp>
      <p:pic>
        <p:nvPicPr>
          <p:cNvPr id="6" name="Picture 6">
            <a:extLst>
              <a:ext uri="{FF2B5EF4-FFF2-40B4-BE49-F238E27FC236}">
                <a16:creationId xmlns:a16="http://schemas.microsoft.com/office/drawing/2014/main" id="{75A5420E-C8AA-3572-1961-7974A14B1A1F}"/>
              </a:ext>
            </a:extLst>
          </p:cNvPr>
          <p:cNvPicPr>
            <a:picLocks noChangeAspect="1"/>
          </p:cNvPicPr>
          <p:nvPr/>
        </p:nvPicPr>
        <p:blipFill>
          <a:blip r:embed="rId3"/>
          <a:stretch>
            <a:fillRect/>
          </a:stretch>
        </p:blipFill>
        <p:spPr>
          <a:xfrm>
            <a:off x="781236" y="1348347"/>
            <a:ext cx="7747985" cy="4294469"/>
          </a:xfrm>
          <a:prstGeom prst="rect">
            <a:avLst/>
          </a:prstGeom>
        </p:spPr>
      </p:pic>
    </p:spTree>
    <p:extLst>
      <p:ext uri="{BB962C8B-B14F-4D97-AF65-F5344CB8AC3E}">
        <p14:creationId xmlns:p14="http://schemas.microsoft.com/office/powerpoint/2010/main" val="3173051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18F35-5038-42C1-90FF-4C9381E002A3}"/>
              </a:ext>
            </a:extLst>
          </p:cNvPr>
          <p:cNvSpPr>
            <a:spLocks noGrp="1"/>
          </p:cNvSpPr>
          <p:nvPr>
            <p:ph type="sldNum" sz="quarter" idx="12"/>
          </p:nvPr>
        </p:nvSpPr>
        <p:spPr/>
        <p:txBody>
          <a:bodyPr/>
          <a:lstStyle/>
          <a:p>
            <a:fld id="{9A2A000D-0D79-E646-8BC0-B88888803783}" type="slidenum">
              <a:rPr lang="en-US" smtClean="0"/>
              <a:pPr/>
              <a:t>41</a:t>
            </a:fld>
            <a:endParaRPr lang="en-US"/>
          </a:p>
        </p:txBody>
      </p:sp>
      <p:sp>
        <p:nvSpPr>
          <p:cNvPr id="3" name="Text Placeholder 2">
            <a:extLst>
              <a:ext uri="{FF2B5EF4-FFF2-40B4-BE49-F238E27FC236}">
                <a16:creationId xmlns:a16="http://schemas.microsoft.com/office/drawing/2014/main" id="{F9603E0C-D070-4F53-9D10-776AC48AE414}"/>
              </a:ext>
            </a:extLst>
          </p:cNvPr>
          <p:cNvSpPr>
            <a:spLocks noGrp="1"/>
          </p:cNvSpPr>
          <p:nvPr>
            <p:ph type="body" sz="quarter" idx="19"/>
          </p:nvPr>
        </p:nvSpPr>
        <p:spPr>
          <a:xfrm>
            <a:off x="780405" y="569981"/>
            <a:ext cx="7493555" cy="577275"/>
          </a:xfrm>
        </p:spPr>
        <p:txBody>
          <a:bodyPr lIns="91440" tIns="45720" rIns="91440" bIns="45720" anchor="t"/>
          <a:lstStyle/>
          <a:p>
            <a:r>
              <a:rPr lang="en-US" dirty="0"/>
              <a:t>Payment</a:t>
            </a:r>
          </a:p>
        </p:txBody>
      </p:sp>
      <p:sp>
        <p:nvSpPr>
          <p:cNvPr id="4" name="Text Placeholder 3">
            <a:extLst>
              <a:ext uri="{FF2B5EF4-FFF2-40B4-BE49-F238E27FC236}">
                <a16:creationId xmlns:a16="http://schemas.microsoft.com/office/drawing/2014/main" id="{49391367-3E55-4A04-93CF-94A6E331240D}"/>
              </a:ext>
            </a:extLst>
          </p:cNvPr>
          <p:cNvSpPr>
            <a:spLocks noGrp="1"/>
          </p:cNvSpPr>
          <p:nvPr>
            <p:ph type="body" sz="quarter" idx="20"/>
          </p:nvPr>
        </p:nvSpPr>
        <p:spPr>
          <a:xfrm>
            <a:off x="486381" y="1224710"/>
            <a:ext cx="7626995" cy="4909760"/>
          </a:xfrm>
        </p:spPr>
        <p:txBody>
          <a:bodyPr lIns="91440" tIns="45720" rIns="91440" bIns="45720" anchor="t"/>
          <a:lstStyle/>
          <a:p>
            <a:pPr lvl="1">
              <a:buChar char="•"/>
            </a:pPr>
            <a:r>
              <a:rPr lang="en-US" sz="1800" dirty="0">
                <a:ea typeface="+mn-lt"/>
                <a:cs typeface="+mn-lt"/>
              </a:rPr>
              <a:t>Invoices are due no less than monthly by the </a:t>
            </a:r>
            <a:r>
              <a:rPr lang="en-US" sz="1800" b="1" dirty="0">
                <a:solidFill>
                  <a:srgbClr val="C00000"/>
                </a:solidFill>
                <a:ea typeface="+mn-lt"/>
                <a:cs typeface="+mn-lt"/>
              </a:rPr>
              <a:t>15th of the following month </a:t>
            </a:r>
            <a:endParaRPr lang="en-US" sz="1800" b="1">
              <a:solidFill>
                <a:srgbClr val="C00000"/>
              </a:solidFill>
              <a:cs typeface="Arial"/>
            </a:endParaRPr>
          </a:p>
          <a:p>
            <a:pPr lvl="1">
              <a:buChar char="•"/>
            </a:pPr>
            <a:r>
              <a:rPr lang="en-US" sz="1800" dirty="0">
                <a:ea typeface="+mn-lt"/>
                <a:cs typeface="+mn-lt"/>
              </a:rPr>
              <a:t>Invoice must be signed by the Contractor’s authorized official. Electronic signature or typed in name acceptable.</a:t>
            </a:r>
            <a:endParaRPr lang="en-US" sz="1800" b="1" dirty="0">
              <a:solidFill>
                <a:srgbClr val="C00000"/>
              </a:solidFill>
              <a:ea typeface="+mn-lt"/>
              <a:cs typeface="+mn-lt"/>
            </a:endParaRPr>
          </a:p>
          <a:p>
            <a:pPr lvl="1">
              <a:buChar char="•"/>
            </a:pPr>
            <a:r>
              <a:rPr lang="en-US" sz="1800" dirty="0">
                <a:ea typeface="+mn-lt"/>
                <a:cs typeface="+mn-lt"/>
              </a:rPr>
              <a:t>All invoices must be signed and sent as an attachment to the      e-mail </a:t>
            </a:r>
            <a:r>
              <a:rPr lang="en-US" sz="1800" b="1" dirty="0">
                <a:solidFill>
                  <a:srgbClr val="C00000"/>
                </a:solidFill>
                <a:ea typeface="+mn-lt"/>
                <a:cs typeface="+mn-lt"/>
              </a:rPr>
              <a:t>RCVendorInvoices@co.ramsey.mn.us</a:t>
            </a:r>
            <a:r>
              <a:rPr lang="en-US" sz="1800" dirty="0">
                <a:ea typeface="+mn-lt"/>
                <a:cs typeface="+mn-lt"/>
              </a:rPr>
              <a:t> and </a:t>
            </a:r>
            <a:r>
              <a:rPr lang="en-US" sz="1800" b="1" dirty="0">
                <a:solidFill>
                  <a:srgbClr val="C00000"/>
                </a:solidFill>
                <a:ea typeface="+mn-lt"/>
                <a:cs typeface="+mn-lt"/>
              </a:rPr>
              <a:t>cc Katie</a:t>
            </a:r>
          </a:p>
          <a:p>
            <a:pPr lvl="1">
              <a:buChar char="•"/>
            </a:pPr>
            <a:r>
              <a:rPr lang="en-US" sz="1800" dirty="0">
                <a:ea typeface="+mn-lt"/>
                <a:cs typeface="+mn-lt"/>
              </a:rPr>
              <a:t>All invoices must be submitted using Ramsey County’s authorized Invoice form. Payment will be made for </a:t>
            </a:r>
            <a:r>
              <a:rPr lang="en-US" sz="1800" b="1" dirty="0">
                <a:solidFill>
                  <a:srgbClr val="C00000"/>
                </a:solidFill>
                <a:ea typeface="+mn-lt"/>
                <a:cs typeface="+mn-lt"/>
              </a:rPr>
              <a:t>actual costs</a:t>
            </a:r>
            <a:r>
              <a:rPr lang="en-US" sz="1800" dirty="0">
                <a:ea typeface="+mn-lt"/>
                <a:cs typeface="+mn-lt"/>
              </a:rPr>
              <a:t> incurred during the invoicing period.</a:t>
            </a:r>
            <a:endParaRPr lang="en-US" sz="1800" b="1" dirty="0">
              <a:solidFill>
                <a:srgbClr val="C00000"/>
              </a:solidFill>
              <a:cs typeface="Arial"/>
            </a:endParaRPr>
          </a:p>
          <a:p>
            <a:pPr lvl="1">
              <a:buChar char="•"/>
            </a:pPr>
            <a:r>
              <a:rPr lang="en-US" sz="1800" dirty="0">
                <a:ea typeface="+mn-lt"/>
                <a:cs typeface="+mn-lt"/>
              </a:rPr>
              <a:t>One invoice per email if you do fall behind</a:t>
            </a:r>
          </a:p>
          <a:p>
            <a:pPr lvl="1">
              <a:buChar char="•"/>
            </a:pPr>
            <a:r>
              <a:rPr lang="en-US" sz="1800" b="1" dirty="0">
                <a:solidFill>
                  <a:srgbClr val="C00000"/>
                </a:solidFill>
                <a:ea typeface="+mn-lt"/>
                <a:cs typeface="+mn-lt"/>
              </a:rPr>
              <a:t>Subject line</a:t>
            </a:r>
            <a:r>
              <a:rPr lang="en-US" sz="1800" dirty="0">
                <a:ea typeface="+mn-lt"/>
                <a:cs typeface="+mn-lt"/>
              </a:rPr>
              <a:t> of email must read: </a:t>
            </a:r>
          </a:p>
          <a:p>
            <a:pPr marL="457200" lvl="1" indent="0">
              <a:buNone/>
            </a:pPr>
            <a:r>
              <a:rPr lang="en-US" sz="1800" dirty="0">
                <a:ea typeface="+mn-lt"/>
                <a:cs typeface="+mn-lt"/>
              </a:rPr>
              <a:t>             </a:t>
            </a:r>
            <a:r>
              <a:rPr lang="en-US" sz="1800" b="1" dirty="0">
                <a:ea typeface="+mn-lt"/>
                <a:cs typeface="+mn-lt"/>
              </a:rPr>
              <a:t>Contract ID, Vendor Name, Period of Invoice </a:t>
            </a:r>
          </a:p>
          <a:p>
            <a:pPr marL="457200" lvl="1" indent="0">
              <a:buNone/>
            </a:pPr>
            <a:r>
              <a:rPr lang="en-US" sz="1800" b="1" dirty="0">
                <a:ea typeface="+mn-lt"/>
                <a:cs typeface="+mn-lt"/>
              </a:rPr>
              <a:t>             Ex: WFS-ARP-0025, ABC Company, July 2023 </a:t>
            </a:r>
            <a:endParaRPr lang="en-US" sz="1800" b="1" dirty="0">
              <a:cs typeface="Arial"/>
            </a:endParaRPr>
          </a:p>
          <a:p>
            <a:pPr marL="457200" lvl="1" indent="0">
              <a:buNone/>
            </a:pPr>
            <a:endParaRPr lang="en-US" sz="1800" b="1" dirty="0">
              <a:solidFill>
                <a:srgbClr val="58595B"/>
              </a:solidFill>
              <a:cs typeface="Arial"/>
            </a:endParaRPr>
          </a:p>
          <a:p>
            <a:pPr marL="457200" lvl="1" indent="0">
              <a:buNone/>
            </a:pPr>
            <a:r>
              <a:rPr lang="en-US" b="1" dirty="0">
                <a:solidFill>
                  <a:srgbClr val="C00000"/>
                </a:solidFill>
                <a:cs typeface="Arial"/>
              </a:rPr>
              <a:t>Back-Up Documentation Required For All Invoices </a:t>
            </a:r>
          </a:p>
          <a:p>
            <a:pPr lvl="2"/>
            <a:endParaRPr lang="en-US" sz="1600" dirty="0">
              <a:cs typeface="Arial"/>
            </a:endParaRPr>
          </a:p>
          <a:p>
            <a:pPr lvl="2"/>
            <a:endParaRPr lang="en-US" sz="1600">
              <a:cs typeface="Arial"/>
            </a:endParaRPr>
          </a:p>
        </p:txBody>
      </p:sp>
      <p:sp>
        <p:nvSpPr>
          <p:cNvPr id="5" name="Text Placeholder 4">
            <a:extLst>
              <a:ext uri="{FF2B5EF4-FFF2-40B4-BE49-F238E27FC236}">
                <a16:creationId xmlns:a16="http://schemas.microsoft.com/office/drawing/2014/main" id="{230F2A6E-346F-4921-9131-85944C63E95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118791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18F35-5038-42C1-90FF-4C9381E002A3}"/>
              </a:ext>
            </a:extLst>
          </p:cNvPr>
          <p:cNvSpPr>
            <a:spLocks noGrp="1"/>
          </p:cNvSpPr>
          <p:nvPr>
            <p:ph type="sldNum" sz="quarter" idx="12"/>
          </p:nvPr>
        </p:nvSpPr>
        <p:spPr/>
        <p:txBody>
          <a:bodyPr/>
          <a:lstStyle/>
          <a:p>
            <a:fld id="{9A2A000D-0D79-E646-8BC0-B88888803783}" type="slidenum">
              <a:rPr lang="en-US" smtClean="0"/>
              <a:pPr/>
              <a:t>42</a:t>
            </a:fld>
            <a:endParaRPr lang="en-US"/>
          </a:p>
        </p:txBody>
      </p:sp>
      <p:sp>
        <p:nvSpPr>
          <p:cNvPr id="3" name="Text Placeholder 2">
            <a:extLst>
              <a:ext uri="{FF2B5EF4-FFF2-40B4-BE49-F238E27FC236}">
                <a16:creationId xmlns:a16="http://schemas.microsoft.com/office/drawing/2014/main" id="{F9603E0C-D070-4F53-9D10-776AC48AE414}"/>
              </a:ext>
            </a:extLst>
          </p:cNvPr>
          <p:cNvSpPr>
            <a:spLocks noGrp="1"/>
          </p:cNvSpPr>
          <p:nvPr>
            <p:ph type="body" sz="quarter" idx="19"/>
          </p:nvPr>
        </p:nvSpPr>
        <p:spPr>
          <a:xfrm>
            <a:off x="780405" y="569981"/>
            <a:ext cx="7493555" cy="577275"/>
          </a:xfrm>
        </p:spPr>
        <p:txBody>
          <a:bodyPr lIns="91440" tIns="45720" rIns="91440" bIns="45720" anchor="t"/>
          <a:lstStyle/>
          <a:p>
            <a:r>
              <a:rPr lang="en-US" dirty="0"/>
              <a:t>Back-Up Documentation</a:t>
            </a:r>
          </a:p>
        </p:txBody>
      </p:sp>
      <p:sp>
        <p:nvSpPr>
          <p:cNvPr id="4" name="Text Placeholder 3">
            <a:extLst>
              <a:ext uri="{FF2B5EF4-FFF2-40B4-BE49-F238E27FC236}">
                <a16:creationId xmlns:a16="http://schemas.microsoft.com/office/drawing/2014/main" id="{49391367-3E55-4A04-93CF-94A6E331240D}"/>
              </a:ext>
            </a:extLst>
          </p:cNvPr>
          <p:cNvSpPr>
            <a:spLocks noGrp="1"/>
          </p:cNvSpPr>
          <p:nvPr>
            <p:ph type="body" sz="quarter" idx="20"/>
          </p:nvPr>
        </p:nvSpPr>
        <p:spPr>
          <a:xfrm>
            <a:off x="552964" y="1224710"/>
            <a:ext cx="7626995" cy="4909760"/>
          </a:xfrm>
        </p:spPr>
        <p:txBody>
          <a:bodyPr lIns="91440" tIns="45720" rIns="91440" bIns="45720" anchor="t"/>
          <a:lstStyle/>
          <a:p>
            <a:pPr marL="457200" lvl="1" indent="0">
              <a:buNone/>
            </a:pPr>
            <a:r>
              <a:rPr lang="en-US" sz="1800" b="1" dirty="0">
                <a:solidFill>
                  <a:srgbClr val="C00000"/>
                </a:solidFill>
                <a:cs typeface="Arial"/>
              </a:rPr>
              <a:t>Option #1 – Detailed General Ledger G</a:t>
            </a:r>
            <a:r>
              <a:rPr lang="en-US" sz="1800" b="1" u="sng" dirty="0">
                <a:solidFill>
                  <a:srgbClr val="C00000"/>
                </a:solidFill>
                <a:cs typeface="Arial"/>
              </a:rPr>
              <a:t>enerated by Accounting Software</a:t>
            </a:r>
          </a:p>
          <a:p>
            <a:pPr marL="457200" lvl="1" indent="0">
              <a:buNone/>
            </a:pPr>
            <a:endParaRPr lang="en-US" sz="1800" b="1" dirty="0">
              <a:solidFill>
                <a:srgbClr val="C00000"/>
              </a:solidFill>
              <a:ea typeface="+mn-lt"/>
              <a:cs typeface="+mn-lt"/>
            </a:endParaRPr>
          </a:p>
          <a:p>
            <a:pPr marL="457200" lvl="1" indent="0">
              <a:buNone/>
            </a:pPr>
            <a:endParaRPr lang="en-US" sz="1800" b="1" dirty="0">
              <a:solidFill>
                <a:srgbClr val="C00000"/>
              </a:solidFill>
              <a:cs typeface="Arial"/>
            </a:endParaRPr>
          </a:p>
          <a:p>
            <a:pPr marL="457200" lvl="1" indent="0">
              <a:buNone/>
            </a:pPr>
            <a:endParaRPr lang="en-US" sz="1800" b="1" dirty="0">
              <a:solidFill>
                <a:srgbClr val="C00000"/>
              </a:solidFill>
              <a:cs typeface="Arial"/>
            </a:endParaRPr>
          </a:p>
          <a:p>
            <a:pPr marL="457200" lvl="1" indent="0">
              <a:buNone/>
            </a:pPr>
            <a:endParaRPr lang="en-US" sz="1800" b="1" dirty="0">
              <a:solidFill>
                <a:srgbClr val="C00000"/>
              </a:solidFill>
              <a:cs typeface="Arial"/>
            </a:endParaRPr>
          </a:p>
          <a:p>
            <a:pPr marL="457200" lvl="1" indent="0">
              <a:buNone/>
            </a:pPr>
            <a:endParaRPr lang="en-US" sz="1800" b="1" dirty="0">
              <a:solidFill>
                <a:srgbClr val="C00000"/>
              </a:solidFill>
              <a:cs typeface="Arial"/>
            </a:endParaRPr>
          </a:p>
          <a:p>
            <a:pPr marL="457200" lvl="1" indent="0">
              <a:buNone/>
            </a:pPr>
            <a:endParaRPr lang="en-US" sz="1800" b="1" dirty="0">
              <a:solidFill>
                <a:srgbClr val="C00000"/>
              </a:solidFill>
              <a:cs typeface="Arial"/>
            </a:endParaRPr>
          </a:p>
          <a:p>
            <a:pPr marL="457200" lvl="1" indent="0">
              <a:buNone/>
            </a:pPr>
            <a:endParaRPr lang="en-US" sz="1800" b="1" dirty="0">
              <a:solidFill>
                <a:srgbClr val="C00000"/>
              </a:solidFill>
              <a:cs typeface="Arial"/>
            </a:endParaRPr>
          </a:p>
          <a:p>
            <a:pPr marL="457200" lvl="1" indent="0">
              <a:buNone/>
            </a:pPr>
            <a:endParaRPr lang="en-US" sz="1800" b="1" dirty="0">
              <a:solidFill>
                <a:srgbClr val="C00000"/>
              </a:solidFill>
              <a:cs typeface="Arial"/>
            </a:endParaRPr>
          </a:p>
          <a:p>
            <a:pPr marL="457200" lvl="1" indent="0">
              <a:buNone/>
            </a:pPr>
            <a:endParaRPr lang="en-US" sz="1800" b="1" dirty="0">
              <a:solidFill>
                <a:srgbClr val="C00000"/>
              </a:solidFill>
              <a:cs typeface="Arial"/>
            </a:endParaRPr>
          </a:p>
          <a:p>
            <a:pPr marL="457200" lvl="1" indent="0">
              <a:buNone/>
            </a:pPr>
            <a:endParaRPr lang="en-US" sz="1800" b="1" dirty="0">
              <a:solidFill>
                <a:srgbClr val="C00000"/>
              </a:solidFill>
              <a:cs typeface="Arial"/>
            </a:endParaRPr>
          </a:p>
          <a:p>
            <a:pPr marL="457200" lvl="1" indent="0">
              <a:buNone/>
            </a:pPr>
            <a:endParaRPr lang="en-US" sz="1800" b="1" dirty="0">
              <a:solidFill>
                <a:srgbClr val="C00000"/>
              </a:solidFill>
              <a:cs typeface="Arial"/>
            </a:endParaRPr>
          </a:p>
          <a:p>
            <a:pPr marL="457200" lvl="1" indent="0">
              <a:buNone/>
            </a:pPr>
            <a:endParaRPr lang="en-US" sz="1800" b="1" dirty="0">
              <a:solidFill>
                <a:srgbClr val="C00000"/>
              </a:solidFill>
              <a:cs typeface="Arial"/>
            </a:endParaRPr>
          </a:p>
          <a:p>
            <a:pPr marL="457200" lvl="1" indent="0">
              <a:buNone/>
            </a:pPr>
            <a:r>
              <a:rPr lang="en-US" sz="1800" b="1" dirty="0">
                <a:solidFill>
                  <a:srgbClr val="C00000"/>
                </a:solidFill>
                <a:ea typeface="+mn-lt"/>
                <a:cs typeface="+mn-lt"/>
              </a:rPr>
              <a:t>Option #2 – Receipts/</a:t>
            </a:r>
            <a:r>
              <a:rPr lang="en-US" sz="1800" b="1" dirty="0" err="1">
                <a:solidFill>
                  <a:srgbClr val="C00000"/>
                </a:solidFill>
                <a:ea typeface="+mn-lt"/>
                <a:cs typeface="+mn-lt"/>
              </a:rPr>
              <a:t>PayStubs</a:t>
            </a:r>
            <a:r>
              <a:rPr lang="en-US" sz="1800" b="1" dirty="0">
                <a:solidFill>
                  <a:srgbClr val="C00000"/>
                </a:solidFill>
                <a:ea typeface="+mn-lt"/>
                <a:cs typeface="+mn-lt"/>
              </a:rPr>
              <a:t> &amp; Time Cards for all expenses</a:t>
            </a:r>
            <a:endParaRPr lang="en-US" sz="1800" b="1" dirty="0">
              <a:solidFill>
                <a:srgbClr val="C00000"/>
              </a:solidFill>
              <a:cs typeface="Arial"/>
            </a:endParaRPr>
          </a:p>
          <a:p>
            <a:pPr marL="457200" lvl="1" indent="0">
              <a:buNone/>
            </a:pPr>
            <a:endParaRPr lang="en-US" sz="1800" b="1" dirty="0">
              <a:solidFill>
                <a:srgbClr val="C00000"/>
              </a:solidFill>
              <a:cs typeface="Arial"/>
            </a:endParaRPr>
          </a:p>
          <a:p>
            <a:pPr marL="457200" lvl="1" indent="0">
              <a:buNone/>
            </a:pPr>
            <a:endParaRPr lang="en-US" sz="1800" b="1" dirty="0">
              <a:solidFill>
                <a:srgbClr val="C00000"/>
              </a:solidFill>
              <a:cs typeface="Arial"/>
            </a:endParaRPr>
          </a:p>
          <a:p>
            <a:pPr lvl="2"/>
            <a:endParaRPr lang="en-US" sz="1400" dirty="0">
              <a:cs typeface="Arial"/>
            </a:endParaRPr>
          </a:p>
          <a:p>
            <a:pPr lvl="2"/>
            <a:endParaRPr lang="en-US" sz="1600" dirty="0">
              <a:cs typeface="Arial"/>
            </a:endParaRPr>
          </a:p>
          <a:p>
            <a:pPr lvl="2"/>
            <a:endParaRPr lang="en-US" sz="1600">
              <a:cs typeface="Arial"/>
            </a:endParaRPr>
          </a:p>
        </p:txBody>
      </p:sp>
      <p:sp>
        <p:nvSpPr>
          <p:cNvPr id="5" name="Text Placeholder 4">
            <a:extLst>
              <a:ext uri="{FF2B5EF4-FFF2-40B4-BE49-F238E27FC236}">
                <a16:creationId xmlns:a16="http://schemas.microsoft.com/office/drawing/2014/main" id="{230F2A6E-346F-4921-9131-85944C63E95F}"/>
              </a:ext>
            </a:extLst>
          </p:cNvPr>
          <p:cNvSpPr>
            <a:spLocks noGrp="1"/>
          </p:cNvSpPr>
          <p:nvPr>
            <p:ph type="body" sz="quarter" idx="14"/>
          </p:nvPr>
        </p:nvSpPr>
        <p:spPr/>
        <p:txBody>
          <a:bodyPr/>
          <a:lstStyle/>
          <a:p>
            <a:endParaRPr lang="en-US"/>
          </a:p>
        </p:txBody>
      </p:sp>
      <p:pic>
        <p:nvPicPr>
          <p:cNvPr id="7" name="Picture 7">
            <a:extLst>
              <a:ext uri="{FF2B5EF4-FFF2-40B4-BE49-F238E27FC236}">
                <a16:creationId xmlns:a16="http://schemas.microsoft.com/office/drawing/2014/main" id="{22781184-2ADF-FC61-B23E-EBD955C4A9AA}"/>
              </a:ext>
            </a:extLst>
          </p:cNvPr>
          <p:cNvPicPr>
            <a:picLocks noChangeAspect="1"/>
          </p:cNvPicPr>
          <p:nvPr/>
        </p:nvPicPr>
        <p:blipFill>
          <a:blip r:embed="rId3"/>
          <a:stretch>
            <a:fillRect/>
          </a:stretch>
        </p:blipFill>
        <p:spPr>
          <a:xfrm>
            <a:off x="2135080" y="1889881"/>
            <a:ext cx="5561860" cy="3588703"/>
          </a:xfrm>
          <a:prstGeom prst="rect">
            <a:avLst/>
          </a:prstGeom>
        </p:spPr>
      </p:pic>
    </p:spTree>
    <p:extLst>
      <p:ext uri="{BB962C8B-B14F-4D97-AF65-F5344CB8AC3E}">
        <p14:creationId xmlns:p14="http://schemas.microsoft.com/office/powerpoint/2010/main" val="10679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18F35-5038-42C1-90FF-4C9381E002A3}"/>
              </a:ext>
            </a:extLst>
          </p:cNvPr>
          <p:cNvSpPr>
            <a:spLocks noGrp="1"/>
          </p:cNvSpPr>
          <p:nvPr>
            <p:ph type="sldNum" sz="quarter" idx="12"/>
          </p:nvPr>
        </p:nvSpPr>
        <p:spPr/>
        <p:txBody>
          <a:bodyPr/>
          <a:lstStyle/>
          <a:p>
            <a:fld id="{9A2A000D-0D79-E646-8BC0-B88888803783}" type="slidenum">
              <a:rPr lang="en-US" smtClean="0"/>
              <a:pPr/>
              <a:t>43</a:t>
            </a:fld>
            <a:endParaRPr lang="en-US"/>
          </a:p>
        </p:txBody>
      </p:sp>
      <p:sp>
        <p:nvSpPr>
          <p:cNvPr id="3" name="Text Placeholder 2">
            <a:extLst>
              <a:ext uri="{FF2B5EF4-FFF2-40B4-BE49-F238E27FC236}">
                <a16:creationId xmlns:a16="http://schemas.microsoft.com/office/drawing/2014/main" id="{F9603E0C-D070-4F53-9D10-776AC48AE414}"/>
              </a:ext>
            </a:extLst>
          </p:cNvPr>
          <p:cNvSpPr>
            <a:spLocks noGrp="1"/>
          </p:cNvSpPr>
          <p:nvPr>
            <p:ph type="body" sz="quarter" idx="19"/>
          </p:nvPr>
        </p:nvSpPr>
        <p:spPr>
          <a:xfrm>
            <a:off x="780405" y="569981"/>
            <a:ext cx="7493555" cy="577275"/>
          </a:xfrm>
        </p:spPr>
        <p:txBody>
          <a:bodyPr lIns="91440" tIns="45720" rIns="91440" bIns="45720" anchor="t"/>
          <a:lstStyle/>
          <a:p>
            <a:r>
              <a:rPr lang="en-US" dirty="0"/>
              <a:t>Payment Schedule</a:t>
            </a:r>
          </a:p>
        </p:txBody>
      </p:sp>
      <p:sp>
        <p:nvSpPr>
          <p:cNvPr id="4" name="Text Placeholder 3">
            <a:extLst>
              <a:ext uri="{FF2B5EF4-FFF2-40B4-BE49-F238E27FC236}">
                <a16:creationId xmlns:a16="http://schemas.microsoft.com/office/drawing/2014/main" id="{49391367-3E55-4A04-93CF-94A6E331240D}"/>
              </a:ext>
            </a:extLst>
          </p:cNvPr>
          <p:cNvSpPr>
            <a:spLocks noGrp="1"/>
          </p:cNvSpPr>
          <p:nvPr>
            <p:ph type="body" sz="quarter" idx="20"/>
          </p:nvPr>
        </p:nvSpPr>
        <p:spPr>
          <a:xfrm>
            <a:off x="131274" y="1368972"/>
            <a:ext cx="7626995" cy="4909760"/>
          </a:xfrm>
        </p:spPr>
        <p:txBody>
          <a:bodyPr lIns="91440" tIns="45720" rIns="91440" bIns="45720" anchor="t"/>
          <a:lstStyle/>
          <a:p>
            <a:pPr lvl="1">
              <a:buChar char="•"/>
            </a:pPr>
            <a:endParaRPr lang="en-US" sz="1800" b="1" dirty="0">
              <a:solidFill>
                <a:srgbClr val="C00000"/>
              </a:solidFill>
              <a:cs typeface="Arial"/>
            </a:endParaRPr>
          </a:p>
          <a:p>
            <a:pPr lvl="2"/>
            <a:r>
              <a:rPr lang="en-US" sz="2400" dirty="0">
                <a:ea typeface="+mn-lt"/>
                <a:cs typeface="+mn-lt"/>
              </a:rPr>
              <a:t>Per the terms of your contract, Ramsey County has 35 days from the receipt of your invoice to issue payment. However we try to process them as quickly as possible</a:t>
            </a:r>
            <a:endParaRPr lang="en-US" sz="2400" dirty="0">
              <a:cs typeface="Arial"/>
            </a:endParaRPr>
          </a:p>
          <a:p>
            <a:pPr lvl="2"/>
            <a:endParaRPr lang="en-US" sz="2400" dirty="0">
              <a:cs typeface="Arial"/>
            </a:endParaRPr>
          </a:p>
          <a:p>
            <a:pPr lvl="2"/>
            <a:r>
              <a:rPr lang="en-US" sz="2400" dirty="0">
                <a:ea typeface="+mn-lt"/>
                <a:cs typeface="+mn-lt"/>
              </a:rPr>
              <a:t>Direct Deposit is encouraged but checks will be cut until that is set up – </a:t>
            </a:r>
          </a:p>
          <a:p>
            <a:pPr lvl="3"/>
            <a:r>
              <a:rPr lang="en-US" sz="2400" dirty="0">
                <a:ea typeface="+mn-lt"/>
                <a:cs typeface="+mn-lt"/>
              </a:rPr>
              <a:t>ACH form required for those not on already direct deposit – please contact Katie if you need to get this set up</a:t>
            </a:r>
            <a:endParaRPr lang="en-US" sz="2400" dirty="0">
              <a:cs typeface="Arial"/>
            </a:endParaRPr>
          </a:p>
          <a:p>
            <a:pPr lvl="2"/>
            <a:endParaRPr lang="en-US" sz="1600">
              <a:cs typeface="Arial"/>
            </a:endParaRPr>
          </a:p>
        </p:txBody>
      </p:sp>
      <p:sp>
        <p:nvSpPr>
          <p:cNvPr id="5" name="Text Placeholder 4">
            <a:extLst>
              <a:ext uri="{FF2B5EF4-FFF2-40B4-BE49-F238E27FC236}">
                <a16:creationId xmlns:a16="http://schemas.microsoft.com/office/drawing/2014/main" id="{230F2A6E-346F-4921-9131-85944C63E95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96609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F12EF9-9DE7-CC08-F7CA-E3F19D9A9478}"/>
              </a:ext>
            </a:extLst>
          </p:cNvPr>
          <p:cNvSpPr>
            <a:spLocks noGrp="1"/>
          </p:cNvSpPr>
          <p:nvPr>
            <p:ph type="body" sz="quarter" idx="13"/>
          </p:nvPr>
        </p:nvSpPr>
        <p:spPr/>
        <p:txBody>
          <a:bodyPr vert="horz" lIns="91440" tIns="45720" rIns="91440" bIns="45720" anchor="t"/>
          <a:lstStyle/>
          <a:p>
            <a:r>
              <a:rPr lang="en-US" dirty="0"/>
              <a:t>Support Service Tracking</a:t>
            </a:r>
          </a:p>
        </p:txBody>
      </p:sp>
      <p:sp>
        <p:nvSpPr>
          <p:cNvPr id="3" name="Slide Number Placeholder 2">
            <a:extLst>
              <a:ext uri="{FF2B5EF4-FFF2-40B4-BE49-F238E27FC236}">
                <a16:creationId xmlns:a16="http://schemas.microsoft.com/office/drawing/2014/main" id="{32A322B3-76D1-89FF-2BBA-0EBF5BE7AD87}"/>
              </a:ext>
            </a:extLst>
          </p:cNvPr>
          <p:cNvSpPr>
            <a:spLocks noGrp="1"/>
          </p:cNvSpPr>
          <p:nvPr>
            <p:ph type="sldNum" sz="quarter" idx="14"/>
          </p:nvPr>
        </p:nvSpPr>
        <p:spPr/>
        <p:txBody>
          <a:bodyPr/>
          <a:lstStyle/>
          <a:p>
            <a:pPr>
              <a:defRPr/>
            </a:pPr>
            <a:fld id="{D7E7CD1D-B971-4F74-9951-4AB389BB4D99}" type="slidenum">
              <a:rPr lang="en-US" smtClean="0"/>
              <a:pPr>
                <a:defRPr/>
              </a:pPr>
              <a:t>44</a:t>
            </a:fld>
            <a:endParaRPr lang="en-US"/>
          </a:p>
        </p:txBody>
      </p:sp>
    </p:spTree>
    <p:extLst>
      <p:ext uri="{BB962C8B-B14F-4D97-AF65-F5344CB8AC3E}">
        <p14:creationId xmlns:p14="http://schemas.microsoft.com/office/powerpoint/2010/main" val="437669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18F35-5038-42C1-90FF-4C9381E002A3}"/>
              </a:ext>
            </a:extLst>
          </p:cNvPr>
          <p:cNvSpPr>
            <a:spLocks noGrp="1"/>
          </p:cNvSpPr>
          <p:nvPr>
            <p:ph type="sldNum" sz="quarter" idx="12"/>
          </p:nvPr>
        </p:nvSpPr>
        <p:spPr/>
        <p:txBody>
          <a:bodyPr/>
          <a:lstStyle/>
          <a:p>
            <a:fld id="{9A2A000D-0D79-E646-8BC0-B88888803783}" type="slidenum">
              <a:rPr lang="en-US" smtClean="0"/>
              <a:pPr/>
              <a:t>45</a:t>
            </a:fld>
            <a:endParaRPr lang="en-US"/>
          </a:p>
        </p:txBody>
      </p:sp>
      <p:sp>
        <p:nvSpPr>
          <p:cNvPr id="3" name="Text Placeholder 2">
            <a:extLst>
              <a:ext uri="{FF2B5EF4-FFF2-40B4-BE49-F238E27FC236}">
                <a16:creationId xmlns:a16="http://schemas.microsoft.com/office/drawing/2014/main" id="{F9603E0C-D070-4F53-9D10-776AC48AE414}"/>
              </a:ext>
            </a:extLst>
          </p:cNvPr>
          <p:cNvSpPr>
            <a:spLocks noGrp="1"/>
          </p:cNvSpPr>
          <p:nvPr>
            <p:ph type="body" sz="quarter" idx="19"/>
          </p:nvPr>
        </p:nvSpPr>
        <p:spPr>
          <a:xfrm>
            <a:off x="758211" y="680952"/>
            <a:ext cx="7493555" cy="577275"/>
          </a:xfrm>
        </p:spPr>
        <p:txBody>
          <a:bodyPr lIns="91440" tIns="45720" rIns="91440" bIns="45720" anchor="t"/>
          <a:lstStyle/>
          <a:p>
            <a:r>
              <a:rPr lang="en-US" dirty="0">
                <a:cs typeface="Arial"/>
              </a:rPr>
              <a:t>Participant Support Services </a:t>
            </a:r>
            <a:endParaRPr lang="en-US" dirty="0"/>
          </a:p>
        </p:txBody>
      </p:sp>
      <p:sp>
        <p:nvSpPr>
          <p:cNvPr id="4" name="Text Placeholder 3">
            <a:extLst>
              <a:ext uri="{FF2B5EF4-FFF2-40B4-BE49-F238E27FC236}">
                <a16:creationId xmlns:a16="http://schemas.microsoft.com/office/drawing/2014/main" id="{49391367-3E55-4A04-93CF-94A6E331240D}"/>
              </a:ext>
            </a:extLst>
          </p:cNvPr>
          <p:cNvSpPr>
            <a:spLocks noGrp="1"/>
          </p:cNvSpPr>
          <p:nvPr>
            <p:ph type="body" sz="quarter" idx="20"/>
          </p:nvPr>
        </p:nvSpPr>
        <p:spPr>
          <a:xfrm>
            <a:off x="131274" y="1368972"/>
            <a:ext cx="8625732" cy="4909760"/>
          </a:xfrm>
        </p:spPr>
        <p:txBody>
          <a:bodyPr lIns="91440" tIns="45720" rIns="91440" bIns="45720" anchor="t"/>
          <a:lstStyle/>
          <a:p>
            <a:pPr lvl="1">
              <a:buChar char="•"/>
            </a:pPr>
            <a:r>
              <a:rPr lang="en-US" sz="2400" dirty="0">
                <a:ea typeface="+mn-lt"/>
                <a:cs typeface="+mn-lt"/>
              </a:rPr>
              <a:t>Costs for services and items considered </a:t>
            </a:r>
            <a:r>
              <a:rPr lang="en-US" sz="2400" b="1" dirty="0">
                <a:solidFill>
                  <a:srgbClr val="C00000"/>
                </a:solidFill>
                <a:ea typeface="+mn-lt"/>
                <a:cs typeface="+mn-lt"/>
              </a:rPr>
              <a:t>reasonable and necessary</a:t>
            </a:r>
            <a:r>
              <a:rPr lang="en-US" sz="2400" dirty="0">
                <a:ea typeface="+mn-lt"/>
                <a:cs typeface="+mn-lt"/>
              </a:rPr>
              <a:t> for a participant to remain in the program </a:t>
            </a:r>
            <a:endParaRPr lang="en-US" sz="2400" b="1">
              <a:solidFill>
                <a:srgbClr val="C00000"/>
              </a:solidFill>
              <a:ea typeface="+mn-lt"/>
              <a:cs typeface="+mn-lt"/>
            </a:endParaRPr>
          </a:p>
          <a:p>
            <a:pPr lvl="1">
              <a:buChar char="•"/>
            </a:pPr>
            <a:endParaRPr lang="en-US" sz="2400" dirty="0">
              <a:ea typeface="+mn-lt"/>
              <a:cs typeface="+mn-lt"/>
            </a:endParaRPr>
          </a:p>
          <a:p>
            <a:pPr lvl="1">
              <a:buChar char="•"/>
            </a:pPr>
            <a:r>
              <a:rPr lang="en-US" sz="2400" dirty="0">
                <a:ea typeface="+mn-lt"/>
                <a:cs typeface="+mn-lt"/>
              </a:rPr>
              <a:t>Participant Support Service may include: </a:t>
            </a:r>
            <a:endParaRPr lang="en-US" sz="2400" b="1">
              <a:solidFill>
                <a:srgbClr val="C00000"/>
              </a:solidFill>
              <a:ea typeface="+mn-lt"/>
              <a:cs typeface="+mn-lt"/>
            </a:endParaRPr>
          </a:p>
          <a:p>
            <a:pPr marL="914400" lvl="2" indent="0">
              <a:buNone/>
            </a:pPr>
            <a:r>
              <a:rPr lang="en-US" sz="2200" dirty="0">
                <a:ea typeface="+mn-lt"/>
                <a:cs typeface="+mn-lt"/>
              </a:rPr>
              <a:t>– Transportation such as bus card, gas card or essential car repair </a:t>
            </a:r>
            <a:endParaRPr lang="en-US" sz="2200" b="1">
              <a:solidFill>
                <a:srgbClr val="C00000"/>
              </a:solidFill>
              <a:ea typeface="+mn-lt"/>
              <a:cs typeface="+mn-lt"/>
            </a:endParaRPr>
          </a:p>
          <a:p>
            <a:pPr marL="914400" lvl="2" indent="0">
              <a:buNone/>
            </a:pPr>
            <a:r>
              <a:rPr lang="en-US" sz="2200" dirty="0">
                <a:ea typeface="+mn-lt"/>
                <a:cs typeface="+mn-lt"/>
              </a:rPr>
              <a:t>– Books and/or tools needed for the training or job </a:t>
            </a:r>
            <a:endParaRPr lang="en-US" sz="2200" b="1" dirty="0">
              <a:solidFill>
                <a:srgbClr val="C00000"/>
              </a:solidFill>
              <a:ea typeface="+mn-lt"/>
              <a:cs typeface="+mn-lt"/>
            </a:endParaRPr>
          </a:p>
          <a:p>
            <a:pPr marL="914400" lvl="2" indent="0">
              <a:buNone/>
            </a:pPr>
            <a:r>
              <a:rPr lang="en-US" sz="2200" dirty="0">
                <a:ea typeface="+mn-lt"/>
                <a:cs typeface="+mn-lt"/>
              </a:rPr>
              <a:t>– Clothing/uniform for work </a:t>
            </a:r>
            <a:endParaRPr lang="en-US" sz="2200" b="1">
              <a:solidFill>
                <a:srgbClr val="C00000"/>
              </a:solidFill>
              <a:ea typeface="+mn-lt"/>
              <a:cs typeface="+mn-lt"/>
            </a:endParaRPr>
          </a:p>
          <a:p>
            <a:pPr marL="914400" lvl="2" indent="0">
              <a:buNone/>
            </a:pPr>
            <a:r>
              <a:rPr lang="en-US" sz="2200" dirty="0">
                <a:ea typeface="+mn-lt"/>
                <a:cs typeface="+mn-lt"/>
              </a:rPr>
              <a:t>– Interview clothes </a:t>
            </a:r>
            <a:endParaRPr lang="en-US" sz="2200" b="1" dirty="0">
              <a:solidFill>
                <a:srgbClr val="C00000"/>
              </a:solidFill>
              <a:ea typeface="+mn-lt"/>
              <a:cs typeface="+mn-lt"/>
            </a:endParaRPr>
          </a:p>
          <a:p>
            <a:pPr marL="914400" lvl="2" indent="0">
              <a:buNone/>
            </a:pPr>
            <a:r>
              <a:rPr lang="en-US" sz="2200" dirty="0">
                <a:ea typeface="+mn-lt"/>
                <a:cs typeface="+mn-lt"/>
              </a:rPr>
              <a:t>– Supplies necessary to meet program needs, i.e. laptop,         cell phone </a:t>
            </a:r>
            <a:endParaRPr lang="en-US" sz="2200" b="1">
              <a:solidFill>
                <a:srgbClr val="C00000"/>
              </a:solidFill>
              <a:cs typeface="Arial"/>
            </a:endParaRPr>
          </a:p>
          <a:p>
            <a:pPr lvl="2"/>
            <a:endParaRPr lang="en-US" sz="2400" dirty="0">
              <a:cs typeface="Arial"/>
            </a:endParaRPr>
          </a:p>
          <a:p>
            <a:pPr lvl="2"/>
            <a:endParaRPr lang="en-US" sz="1600">
              <a:cs typeface="Arial"/>
            </a:endParaRPr>
          </a:p>
        </p:txBody>
      </p:sp>
      <p:sp>
        <p:nvSpPr>
          <p:cNvPr id="5" name="Text Placeholder 4">
            <a:extLst>
              <a:ext uri="{FF2B5EF4-FFF2-40B4-BE49-F238E27FC236}">
                <a16:creationId xmlns:a16="http://schemas.microsoft.com/office/drawing/2014/main" id="{230F2A6E-346F-4921-9131-85944C63E95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192000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18F35-5038-42C1-90FF-4C9381E002A3}"/>
              </a:ext>
            </a:extLst>
          </p:cNvPr>
          <p:cNvSpPr>
            <a:spLocks noGrp="1"/>
          </p:cNvSpPr>
          <p:nvPr>
            <p:ph type="sldNum" sz="quarter" idx="12"/>
          </p:nvPr>
        </p:nvSpPr>
        <p:spPr/>
        <p:txBody>
          <a:bodyPr/>
          <a:lstStyle/>
          <a:p>
            <a:fld id="{9A2A000D-0D79-E646-8BC0-B88888803783}" type="slidenum">
              <a:rPr lang="en-US" smtClean="0"/>
              <a:pPr/>
              <a:t>46</a:t>
            </a:fld>
            <a:endParaRPr lang="en-US"/>
          </a:p>
        </p:txBody>
      </p:sp>
      <p:sp>
        <p:nvSpPr>
          <p:cNvPr id="3" name="Text Placeholder 2">
            <a:extLst>
              <a:ext uri="{FF2B5EF4-FFF2-40B4-BE49-F238E27FC236}">
                <a16:creationId xmlns:a16="http://schemas.microsoft.com/office/drawing/2014/main" id="{F9603E0C-D070-4F53-9D10-776AC48AE414}"/>
              </a:ext>
            </a:extLst>
          </p:cNvPr>
          <p:cNvSpPr>
            <a:spLocks noGrp="1"/>
          </p:cNvSpPr>
          <p:nvPr>
            <p:ph type="body" sz="quarter" idx="19"/>
          </p:nvPr>
        </p:nvSpPr>
        <p:spPr>
          <a:xfrm>
            <a:off x="758211" y="680952"/>
            <a:ext cx="7493555" cy="577275"/>
          </a:xfrm>
        </p:spPr>
        <p:txBody>
          <a:bodyPr lIns="91440" tIns="45720" rIns="91440" bIns="45720" anchor="t"/>
          <a:lstStyle/>
          <a:p>
            <a:r>
              <a:rPr lang="en-US" dirty="0">
                <a:cs typeface="Arial"/>
              </a:rPr>
              <a:t>Participant Support Services </a:t>
            </a:r>
            <a:endParaRPr lang="en-US" dirty="0"/>
          </a:p>
        </p:txBody>
      </p:sp>
      <p:sp>
        <p:nvSpPr>
          <p:cNvPr id="4" name="Text Placeholder 3">
            <a:extLst>
              <a:ext uri="{FF2B5EF4-FFF2-40B4-BE49-F238E27FC236}">
                <a16:creationId xmlns:a16="http://schemas.microsoft.com/office/drawing/2014/main" id="{49391367-3E55-4A04-93CF-94A6E331240D}"/>
              </a:ext>
            </a:extLst>
          </p:cNvPr>
          <p:cNvSpPr>
            <a:spLocks noGrp="1"/>
          </p:cNvSpPr>
          <p:nvPr>
            <p:ph type="body" sz="quarter" idx="20"/>
          </p:nvPr>
        </p:nvSpPr>
        <p:spPr>
          <a:xfrm>
            <a:off x="131274" y="1368972"/>
            <a:ext cx="8625732" cy="4909760"/>
          </a:xfrm>
        </p:spPr>
        <p:txBody>
          <a:bodyPr lIns="91440" tIns="45720" rIns="91440" bIns="45720" anchor="t"/>
          <a:lstStyle/>
          <a:p>
            <a:pPr lvl="1">
              <a:buChar char="•"/>
            </a:pPr>
            <a:r>
              <a:rPr lang="en-US" sz="2400" dirty="0">
                <a:ea typeface="+mn-lt"/>
                <a:cs typeface="+mn-lt"/>
              </a:rPr>
              <a:t>Participant Support Service must be in the approved budget</a:t>
            </a:r>
            <a:endParaRPr lang="en-US" sz="2400" b="1" dirty="0">
              <a:solidFill>
                <a:srgbClr val="C00000"/>
              </a:solidFill>
              <a:ea typeface="+mn-lt"/>
              <a:cs typeface="+mn-lt"/>
            </a:endParaRPr>
          </a:p>
          <a:p>
            <a:pPr marL="457200" lvl="1" indent="0">
              <a:buNone/>
            </a:pPr>
            <a:endParaRPr lang="en-US" sz="900" dirty="0">
              <a:ea typeface="+mn-lt"/>
              <a:cs typeface="+mn-lt"/>
            </a:endParaRPr>
          </a:p>
          <a:p>
            <a:pPr lvl="1">
              <a:buChar char="•"/>
            </a:pPr>
            <a:r>
              <a:rPr lang="en-US" sz="2400" dirty="0">
                <a:ea typeface="+mn-lt"/>
                <a:cs typeface="+mn-lt"/>
              </a:rPr>
              <a:t>Contractor should have a </a:t>
            </a:r>
            <a:r>
              <a:rPr lang="en-US" sz="2400" b="1" dirty="0">
                <a:solidFill>
                  <a:schemeClr val="tx2"/>
                </a:solidFill>
                <a:ea typeface="+mn-lt"/>
                <a:cs typeface="+mn-lt"/>
              </a:rPr>
              <a:t>support service policy</a:t>
            </a:r>
            <a:r>
              <a:rPr lang="en-US" sz="2400" dirty="0">
                <a:ea typeface="+mn-lt"/>
                <a:cs typeface="+mn-lt"/>
              </a:rPr>
              <a:t> delineating types of Support Service, maximum allowed per participant and process to request </a:t>
            </a:r>
          </a:p>
          <a:p>
            <a:pPr lvl="2"/>
            <a:r>
              <a:rPr lang="en-US" sz="2200" dirty="0">
                <a:ea typeface="+mn-lt"/>
                <a:cs typeface="+mn-lt"/>
              </a:rPr>
              <a:t> Policy must be shared with all participants</a:t>
            </a:r>
          </a:p>
          <a:p>
            <a:pPr marL="914400" lvl="2" indent="0">
              <a:buNone/>
            </a:pPr>
            <a:endParaRPr lang="en-US" sz="900" dirty="0">
              <a:solidFill>
                <a:srgbClr val="58595B"/>
              </a:solidFill>
              <a:ea typeface="+mn-lt"/>
              <a:cs typeface="+mn-lt"/>
            </a:endParaRPr>
          </a:p>
          <a:p>
            <a:pPr lvl="1">
              <a:buChar char="•"/>
            </a:pPr>
            <a:r>
              <a:rPr lang="en-US" sz="2400" b="1" dirty="0">
                <a:solidFill>
                  <a:schemeClr val="tx2"/>
                </a:solidFill>
                <a:ea typeface="+mn-lt"/>
                <a:cs typeface="+mn-lt"/>
              </a:rPr>
              <a:t>Participant must sign for </a:t>
            </a:r>
            <a:r>
              <a:rPr lang="en-US" sz="2400" b="1" u="sng" dirty="0">
                <a:solidFill>
                  <a:schemeClr val="tx2"/>
                </a:solidFill>
                <a:ea typeface="+mn-lt"/>
                <a:cs typeface="+mn-lt"/>
              </a:rPr>
              <a:t>all</a:t>
            </a:r>
            <a:r>
              <a:rPr lang="en-US" sz="2400" b="1" dirty="0">
                <a:solidFill>
                  <a:schemeClr val="tx2"/>
                </a:solidFill>
                <a:ea typeface="+mn-lt"/>
                <a:cs typeface="+mn-lt"/>
              </a:rPr>
              <a:t> Support Service received</a:t>
            </a:r>
          </a:p>
          <a:p>
            <a:pPr marL="457200" lvl="1" indent="0">
              <a:buNone/>
            </a:pPr>
            <a:endParaRPr lang="en-US" sz="900" b="1" dirty="0">
              <a:solidFill>
                <a:schemeClr val="tx2"/>
              </a:solidFill>
              <a:ea typeface="+mn-lt"/>
              <a:cs typeface="+mn-lt"/>
            </a:endParaRPr>
          </a:p>
          <a:p>
            <a:pPr lvl="1">
              <a:buChar char="•"/>
            </a:pPr>
            <a:r>
              <a:rPr lang="en-US" sz="2400" dirty="0">
                <a:ea typeface="+mn-lt"/>
                <a:cs typeface="+mn-lt"/>
              </a:rPr>
              <a:t>Reimbursement for gift cards/other support come</a:t>
            </a:r>
            <a:r>
              <a:rPr lang="en-US" sz="2400" b="1" dirty="0">
                <a:solidFill>
                  <a:schemeClr val="tx2"/>
                </a:solidFill>
                <a:ea typeface="+mn-lt"/>
                <a:cs typeface="+mn-lt"/>
              </a:rPr>
              <a:t> AFTER</a:t>
            </a:r>
            <a:r>
              <a:rPr lang="en-US" sz="2400" dirty="0">
                <a:ea typeface="+mn-lt"/>
                <a:cs typeface="+mn-lt"/>
              </a:rPr>
              <a:t> distribution to participant</a:t>
            </a:r>
            <a:endParaRPr lang="en-US" sz="2400" b="1" dirty="0">
              <a:solidFill>
                <a:schemeClr val="tx2"/>
              </a:solidFill>
              <a:cs typeface="Arial"/>
            </a:endParaRPr>
          </a:p>
          <a:p>
            <a:pPr marL="914400" lvl="2" indent="0">
              <a:buNone/>
            </a:pPr>
            <a:endParaRPr lang="en-US" sz="2200" b="1" dirty="0">
              <a:solidFill>
                <a:srgbClr val="9E3039"/>
              </a:solidFill>
              <a:cs typeface="Arial"/>
            </a:endParaRPr>
          </a:p>
          <a:p>
            <a:pPr marL="914400" lvl="2" indent="0">
              <a:buNone/>
            </a:pPr>
            <a:endParaRPr lang="en-US" sz="2200" dirty="0">
              <a:cs typeface="Arial"/>
            </a:endParaRPr>
          </a:p>
          <a:p>
            <a:pPr lvl="1">
              <a:buChar char="•"/>
            </a:pPr>
            <a:endParaRPr lang="en-US" sz="2400" dirty="0">
              <a:cs typeface="Arial"/>
            </a:endParaRPr>
          </a:p>
          <a:p>
            <a:pPr marL="914400" lvl="2" indent="0">
              <a:buNone/>
            </a:pPr>
            <a:endParaRPr lang="en-US" sz="2200" dirty="0">
              <a:cs typeface="Arial"/>
            </a:endParaRPr>
          </a:p>
          <a:p>
            <a:pPr lvl="2"/>
            <a:endParaRPr lang="en-US" sz="2400" dirty="0">
              <a:cs typeface="Arial"/>
            </a:endParaRPr>
          </a:p>
          <a:p>
            <a:pPr lvl="2"/>
            <a:endParaRPr lang="en-US" sz="1600">
              <a:cs typeface="Arial"/>
            </a:endParaRPr>
          </a:p>
        </p:txBody>
      </p:sp>
      <p:sp>
        <p:nvSpPr>
          <p:cNvPr id="5" name="Text Placeholder 4">
            <a:extLst>
              <a:ext uri="{FF2B5EF4-FFF2-40B4-BE49-F238E27FC236}">
                <a16:creationId xmlns:a16="http://schemas.microsoft.com/office/drawing/2014/main" id="{230F2A6E-346F-4921-9131-85944C63E95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222896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18F35-5038-42C1-90FF-4C9381E002A3}"/>
              </a:ext>
            </a:extLst>
          </p:cNvPr>
          <p:cNvSpPr>
            <a:spLocks noGrp="1"/>
          </p:cNvSpPr>
          <p:nvPr>
            <p:ph type="sldNum" sz="quarter" idx="12"/>
          </p:nvPr>
        </p:nvSpPr>
        <p:spPr/>
        <p:txBody>
          <a:bodyPr/>
          <a:lstStyle/>
          <a:p>
            <a:fld id="{9A2A000D-0D79-E646-8BC0-B88888803783}" type="slidenum">
              <a:rPr lang="en-US" smtClean="0"/>
              <a:pPr/>
              <a:t>47</a:t>
            </a:fld>
            <a:endParaRPr lang="en-US"/>
          </a:p>
        </p:txBody>
      </p:sp>
      <p:sp>
        <p:nvSpPr>
          <p:cNvPr id="3" name="Text Placeholder 2">
            <a:extLst>
              <a:ext uri="{FF2B5EF4-FFF2-40B4-BE49-F238E27FC236}">
                <a16:creationId xmlns:a16="http://schemas.microsoft.com/office/drawing/2014/main" id="{F9603E0C-D070-4F53-9D10-776AC48AE414}"/>
              </a:ext>
            </a:extLst>
          </p:cNvPr>
          <p:cNvSpPr>
            <a:spLocks noGrp="1"/>
          </p:cNvSpPr>
          <p:nvPr>
            <p:ph type="body" sz="quarter" idx="19"/>
          </p:nvPr>
        </p:nvSpPr>
        <p:spPr>
          <a:xfrm>
            <a:off x="758211" y="680952"/>
            <a:ext cx="7493555" cy="577275"/>
          </a:xfrm>
        </p:spPr>
        <p:txBody>
          <a:bodyPr lIns="91440" tIns="45720" rIns="91440" bIns="45720" anchor="t"/>
          <a:lstStyle/>
          <a:p>
            <a:r>
              <a:rPr lang="en-US" dirty="0">
                <a:cs typeface="Arial"/>
              </a:rPr>
              <a:t>Support Service Tracking</a:t>
            </a:r>
            <a:endParaRPr lang="en-US" dirty="0"/>
          </a:p>
        </p:txBody>
      </p:sp>
      <p:sp>
        <p:nvSpPr>
          <p:cNvPr id="4" name="Text Placeholder 3">
            <a:extLst>
              <a:ext uri="{FF2B5EF4-FFF2-40B4-BE49-F238E27FC236}">
                <a16:creationId xmlns:a16="http://schemas.microsoft.com/office/drawing/2014/main" id="{49391367-3E55-4A04-93CF-94A6E331240D}"/>
              </a:ext>
            </a:extLst>
          </p:cNvPr>
          <p:cNvSpPr>
            <a:spLocks noGrp="1"/>
          </p:cNvSpPr>
          <p:nvPr>
            <p:ph type="body" sz="quarter" idx="20"/>
          </p:nvPr>
        </p:nvSpPr>
        <p:spPr>
          <a:xfrm>
            <a:off x="131274" y="1368972"/>
            <a:ext cx="8625732" cy="4909760"/>
          </a:xfrm>
        </p:spPr>
        <p:txBody>
          <a:bodyPr lIns="91440" tIns="45720" rIns="91440" bIns="45720" anchor="t"/>
          <a:lstStyle/>
          <a:p>
            <a:pPr lvl="1">
              <a:buChar char="•"/>
            </a:pPr>
            <a:r>
              <a:rPr lang="en-US" sz="2400" dirty="0">
                <a:ea typeface="+mn-lt"/>
                <a:cs typeface="+mn-lt"/>
              </a:rPr>
              <a:t>Requirement to track and document support services </a:t>
            </a:r>
          </a:p>
          <a:p>
            <a:pPr lvl="1">
              <a:buChar char="•"/>
            </a:pPr>
            <a:r>
              <a:rPr lang="en-US" sz="2400" dirty="0">
                <a:ea typeface="+mn-lt"/>
                <a:cs typeface="+mn-lt"/>
              </a:rPr>
              <a:t> Participant support service confirmation form required</a:t>
            </a:r>
            <a:endParaRPr lang="en-US" sz="2400">
              <a:solidFill>
                <a:srgbClr val="58595B"/>
              </a:solidFill>
              <a:cs typeface="Arial"/>
            </a:endParaRPr>
          </a:p>
          <a:p>
            <a:pPr lvl="1">
              <a:buChar char="•"/>
            </a:pPr>
            <a:endParaRPr lang="en-US" sz="2400" dirty="0">
              <a:solidFill>
                <a:srgbClr val="58595B"/>
              </a:solidFill>
              <a:cs typeface="Arial"/>
            </a:endParaRPr>
          </a:p>
          <a:p>
            <a:pPr marL="457200" lvl="1" indent="0">
              <a:buNone/>
            </a:pPr>
            <a:endParaRPr lang="en-US" sz="2400" dirty="0">
              <a:solidFill>
                <a:srgbClr val="58595B"/>
              </a:solidFill>
              <a:cs typeface="Arial"/>
            </a:endParaRPr>
          </a:p>
          <a:p>
            <a:pPr marL="914400" lvl="2" indent="0">
              <a:buNone/>
            </a:pPr>
            <a:endParaRPr lang="en-US" sz="2200" b="1" dirty="0">
              <a:solidFill>
                <a:srgbClr val="9E3039"/>
              </a:solidFill>
              <a:cs typeface="Arial"/>
            </a:endParaRPr>
          </a:p>
          <a:p>
            <a:pPr marL="914400" lvl="2" indent="0">
              <a:buNone/>
            </a:pPr>
            <a:endParaRPr lang="en-US" sz="2200" dirty="0">
              <a:cs typeface="Arial"/>
            </a:endParaRPr>
          </a:p>
          <a:p>
            <a:pPr lvl="1">
              <a:buChar char="•"/>
            </a:pPr>
            <a:endParaRPr lang="en-US" sz="2400" dirty="0">
              <a:cs typeface="Arial"/>
            </a:endParaRPr>
          </a:p>
          <a:p>
            <a:pPr marL="914400" lvl="2" indent="0">
              <a:buNone/>
            </a:pPr>
            <a:endParaRPr lang="en-US" sz="2200" dirty="0">
              <a:cs typeface="Arial"/>
            </a:endParaRPr>
          </a:p>
          <a:p>
            <a:pPr lvl="2"/>
            <a:endParaRPr lang="en-US" sz="2400" dirty="0">
              <a:cs typeface="Arial"/>
            </a:endParaRPr>
          </a:p>
          <a:p>
            <a:pPr lvl="2"/>
            <a:endParaRPr lang="en-US" sz="1600">
              <a:cs typeface="Arial"/>
            </a:endParaRPr>
          </a:p>
        </p:txBody>
      </p:sp>
      <p:sp>
        <p:nvSpPr>
          <p:cNvPr id="5" name="Text Placeholder 4">
            <a:extLst>
              <a:ext uri="{FF2B5EF4-FFF2-40B4-BE49-F238E27FC236}">
                <a16:creationId xmlns:a16="http://schemas.microsoft.com/office/drawing/2014/main" id="{230F2A6E-346F-4921-9131-85944C63E95F}"/>
              </a:ext>
            </a:extLst>
          </p:cNvPr>
          <p:cNvSpPr>
            <a:spLocks noGrp="1"/>
          </p:cNvSpPr>
          <p:nvPr>
            <p:ph type="body" sz="quarter" idx="14"/>
          </p:nvPr>
        </p:nvSpPr>
        <p:spPr/>
        <p:txBody>
          <a:bodyPr/>
          <a:lstStyle/>
          <a:p>
            <a:endParaRPr lang="en-US"/>
          </a:p>
        </p:txBody>
      </p:sp>
      <p:pic>
        <p:nvPicPr>
          <p:cNvPr id="6" name="Picture 6">
            <a:extLst>
              <a:ext uri="{FF2B5EF4-FFF2-40B4-BE49-F238E27FC236}">
                <a16:creationId xmlns:a16="http://schemas.microsoft.com/office/drawing/2014/main" id="{7EE5C123-619F-D4DC-BD6F-43ED7B2BE4EC}"/>
              </a:ext>
            </a:extLst>
          </p:cNvPr>
          <p:cNvPicPr>
            <a:picLocks noChangeAspect="1"/>
          </p:cNvPicPr>
          <p:nvPr/>
        </p:nvPicPr>
        <p:blipFill>
          <a:blip r:embed="rId3"/>
          <a:stretch>
            <a:fillRect/>
          </a:stretch>
        </p:blipFill>
        <p:spPr>
          <a:xfrm>
            <a:off x="1280604" y="2378016"/>
            <a:ext cx="6105616" cy="3711043"/>
          </a:xfrm>
          <a:prstGeom prst="rect">
            <a:avLst/>
          </a:prstGeom>
        </p:spPr>
      </p:pic>
    </p:spTree>
    <p:extLst>
      <p:ext uri="{BB962C8B-B14F-4D97-AF65-F5344CB8AC3E}">
        <p14:creationId xmlns:p14="http://schemas.microsoft.com/office/powerpoint/2010/main" val="659268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18F35-5038-42C1-90FF-4C9381E002A3}"/>
              </a:ext>
            </a:extLst>
          </p:cNvPr>
          <p:cNvSpPr>
            <a:spLocks noGrp="1"/>
          </p:cNvSpPr>
          <p:nvPr>
            <p:ph type="sldNum" sz="quarter" idx="12"/>
          </p:nvPr>
        </p:nvSpPr>
        <p:spPr/>
        <p:txBody>
          <a:bodyPr/>
          <a:lstStyle/>
          <a:p>
            <a:fld id="{9A2A000D-0D79-E646-8BC0-B88888803783}" type="slidenum">
              <a:rPr lang="en-US" smtClean="0"/>
              <a:pPr/>
              <a:t>48</a:t>
            </a:fld>
            <a:endParaRPr lang="en-US"/>
          </a:p>
        </p:txBody>
      </p:sp>
      <p:sp>
        <p:nvSpPr>
          <p:cNvPr id="3" name="Text Placeholder 2">
            <a:extLst>
              <a:ext uri="{FF2B5EF4-FFF2-40B4-BE49-F238E27FC236}">
                <a16:creationId xmlns:a16="http://schemas.microsoft.com/office/drawing/2014/main" id="{F9603E0C-D070-4F53-9D10-776AC48AE414}"/>
              </a:ext>
            </a:extLst>
          </p:cNvPr>
          <p:cNvSpPr>
            <a:spLocks noGrp="1"/>
          </p:cNvSpPr>
          <p:nvPr>
            <p:ph type="body" sz="quarter" idx="19"/>
          </p:nvPr>
        </p:nvSpPr>
        <p:spPr>
          <a:xfrm>
            <a:off x="758211" y="680952"/>
            <a:ext cx="7493555" cy="577275"/>
          </a:xfrm>
        </p:spPr>
        <p:txBody>
          <a:bodyPr lIns="91440" tIns="45720" rIns="91440" bIns="45720" anchor="t"/>
          <a:lstStyle/>
          <a:p>
            <a:r>
              <a:rPr lang="en-US" dirty="0">
                <a:cs typeface="Arial"/>
              </a:rPr>
              <a:t>Participant Supplies - Electronics</a:t>
            </a:r>
            <a:endParaRPr lang="en-US" dirty="0"/>
          </a:p>
        </p:txBody>
      </p:sp>
      <p:sp>
        <p:nvSpPr>
          <p:cNvPr id="4" name="Text Placeholder 3">
            <a:extLst>
              <a:ext uri="{FF2B5EF4-FFF2-40B4-BE49-F238E27FC236}">
                <a16:creationId xmlns:a16="http://schemas.microsoft.com/office/drawing/2014/main" id="{49391367-3E55-4A04-93CF-94A6E331240D}"/>
              </a:ext>
            </a:extLst>
          </p:cNvPr>
          <p:cNvSpPr>
            <a:spLocks noGrp="1"/>
          </p:cNvSpPr>
          <p:nvPr>
            <p:ph type="body" sz="quarter" idx="20"/>
          </p:nvPr>
        </p:nvSpPr>
        <p:spPr>
          <a:xfrm>
            <a:off x="131274" y="1368972"/>
            <a:ext cx="8625732" cy="4909760"/>
          </a:xfrm>
        </p:spPr>
        <p:txBody>
          <a:bodyPr lIns="91440" tIns="45720" rIns="91440" bIns="45720" anchor="t"/>
          <a:lstStyle/>
          <a:p>
            <a:pPr lvl="1">
              <a:buChar char="•"/>
            </a:pPr>
            <a:r>
              <a:rPr lang="en-US" sz="2400" dirty="0">
                <a:ea typeface="+mn-lt"/>
                <a:cs typeface="+mn-lt"/>
              </a:rPr>
              <a:t>Includes items that are less than $5,000 in value, i.e. laptop, cellphone, etc.</a:t>
            </a:r>
            <a:endParaRPr lang="en-US" sz="2400" b="1" dirty="0">
              <a:solidFill>
                <a:srgbClr val="C00000"/>
              </a:solidFill>
              <a:ea typeface="+mn-lt"/>
              <a:cs typeface="+mn-lt"/>
            </a:endParaRPr>
          </a:p>
          <a:p>
            <a:pPr marL="457200" lvl="1" indent="0">
              <a:buNone/>
            </a:pPr>
            <a:endParaRPr lang="en-US" sz="900" dirty="0">
              <a:ea typeface="+mn-lt"/>
              <a:cs typeface="+mn-lt"/>
            </a:endParaRPr>
          </a:p>
          <a:p>
            <a:pPr lvl="1">
              <a:buChar char="•"/>
            </a:pPr>
            <a:r>
              <a:rPr lang="en-US" sz="2400" dirty="0">
                <a:ea typeface="+mn-lt"/>
                <a:cs typeface="+mn-lt"/>
              </a:rPr>
              <a:t>Budgeted in the approved contractor budget</a:t>
            </a:r>
          </a:p>
          <a:p>
            <a:pPr marL="914400" lvl="2" indent="0">
              <a:buNone/>
            </a:pPr>
            <a:endParaRPr lang="en-US" sz="900" dirty="0">
              <a:solidFill>
                <a:srgbClr val="58595B"/>
              </a:solidFill>
              <a:ea typeface="+mn-lt"/>
              <a:cs typeface="+mn-lt"/>
            </a:endParaRPr>
          </a:p>
          <a:p>
            <a:pPr lvl="1">
              <a:buChar char="•"/>
            </a:pPr>
            <a:r>
              <a:rPr lang="en-US" sz="2400" dirty="0">
                <a:ea typeface="+mn-lt"/>
                <a:cs typeface="+mn-lt"/>
              </a:rPr>
              <a:t>Expenditure for participant supplies must be </a:t>
            </a:r>
          </a:p>
          <a:p>
            <a:pPr lvl="2"/>
            <a:r>
              <a:rPr lang="en-US" sz="2200" b="1" dirty="0">
                <a:solidFill>
                  <a:schemeClr val="tx2"/>
                </a:solidFill>
                <a:ea typeface="+mn-lt"/>
                <a:cs typeface="+mn-lt"/>
              </a:rPr>
              <a:t>Necessary</a:t>
            </a:r>
            <a:r>
              <a:rPr lang="en-US" sz="2200" dirty="0">
                <a:ea typeface="+mn-lt"/>
                <a:cs typeface="+mn-lt"/>
              </a:rPr>
              <a:t>; aligns with the objectives/goals of the program</a:t>
            </a:r>
          </a:p>
          <a:p>
            <a:pPr lvl="2"/>
            <a:r>
              <a:rPr lang="en-US" sz="2200" b="1" dirty="0">
                <a:solidFill>
                  <a:schemeClr val="tx2"/>
                </a:solidFill>
                <a:ea typeface="+mn-lt"/>
                <a:cs typeface="+mn-lt"/>
              </a:rPr>
              <a:t>Reasonable</a:t>
            </a:r>
            <a:r>
              <a:rPr lang="en-US" sz="2200" dirty="0">
                <a:ea typeface="+mn-lt"/>
                <a:cs typeface="+mn-lt"/>
              </a:rPr>
              <a:t>; costs do not exceed what would be incurred by a prudent person under prevailing circumstances </a:t>
            </a:r>
            <a:endParaRPr lang="en-US" sz="2200">
              <a:cs typeface="Arial"/>
            </a:endParaRPr>
          </a:p>
          <a:p>
            <a:pPr marL="457200" lvl="1" indent="0">
              <a:buNone/>
            </a:pPr>
            <a:endParaRPr lang="en-US" sz="900" b="1" dirty="0">
              <a:solidFill>
                <a:schemeClr val="tx2"/>
              </a:solidFill>
              <a:ea typeface="+mn-lt"/>
              <a:cs typeface="+mn-lt"/>
            </a:endParaRPr>
          </a:p>
          <a:p>
            <a:pPr lvl="1">
              <a:buChar char="•"/>
            </a:pPr>
            <a:r>
              <a:rPr lang="en-US" sz="2400" b="1" dirty="0">
                <a:solidFill>
                  <a:schemeClr val="tx2"/>
                </a:solidFill>
                <a:ea typeface="+mn-lt"/>
                <a:cs typeface="+mn-lt"/>
              </a:rPr>
              <a:t>Participant must sign for all supplies received </a:t>
            </a:r>
            <a:endParaRPr lang="en-US" sz="2400" b="1" dirty="0">
              <a:solidFill>
                <a:schemeClr val="tx2"/>
              </a:solidFill>
              <a:cs typeface="Arial"/>
            </a:endParaRPr>
          </a:p>
          <a:p>
            <a:pPr marL="457200" lvl="1" indent="0">
              <a:buNone/>
            </a:pPr>
            <a:endParaRPr lang="en-US" sz="900" b="1" dirty="0">
              <a:solidFill>
                <a:schemeClr val="tx2"/>
              </a:solidFill>
              <a:ea typeface="+mn-lt"/>
              <a:cs typeface="+mn-lt"/>
            </a:endParaRPr>
          </a:p>
          <a:p>
            <a:pPr lvl="1">
              <a:buChar char="•"/>
            </a:pPr>
            <a:r>
              <a:rPr lang="en-US" sz="2400" dirty="0">
                <a:ea typeface="+mn-lt"/>
                <a:cs typeface="+mn-lt"/>
              </a:rPr>
              <a:t>Supplies provided to participants must be tracked</a:t>
            </a:r>
            <a:endParaRPr lang="en-US" sz="2400" b="1" dirty="0">
              <a:solidFill>
                <a:schemeClr val="tx2"/>
              </a:solidFill>
              <a:cs typeface="Arial"/>
            </a:endParaRPr>
          </a:p>
          <a:p>
            <a:pPr marL="914400" lvl="2" indent="0">
              <a:buNone/>
            </a:pPr>
            <a:endParaRPr lang="en-US" sz="2200" b="1" dirty="0">
              <a:solidFill>
                <a:srgbClr val="9E3039"/>
              </a:solidFill>
              <a:cs typeface="Arial"/>
            </a:endParaRPr>
          </a:p>
          <a:p>
            <a:pPr marL="914400" lvl="2" indent="0">
              <a:buNone/>
            </a:pPr>
            <a:endParaRPr lang="en-US" sz="2200" dirty="0">
              <a:cs typeface="Arial"/>
            </a:endParaRPr>
          </a:p>
          <a:p>
            <a:pPr lvl="1">
              <a:buChar char="•"/>
            </a:pPr>
            <a:endParaRPr lang="en-US" sz="2400" dirty="0">
              <a:cs typeface="Arial"/>
            </a:endParaRPr>
          </a:p>
          <a:p>
            <a:pPr marL="914400" lvl="2" indent="0">
              <a:buNone/>
            </a:pPr>
            <a:endParaRPr lang="en-US" sz="2200" dirty="0">
              <a:cs typeface="Arial"/>
            </a:endParaRPr>
          </a:p>
          <a:p>
            <a:pPr lvl="2"/>
            <a:endParaRPr lang="en-US" sz="2400" dirty="0">
              <a:cs typeface="Arial"/>
            </a:endParaRPr>
          </a:p>
          <a:p>
            <a:pPr lvl="2"/>
            <a:endParaRPr lang="en-US" sz="1600">
              <a:cs typeface="Arial"/>
            </a:endParaRPr>
          </a:p>
        </p:txBody>
      </p:sp>
      <p:sp>
        <p:nvSpPr>
          <p:cNvPr id="5" name="Text Placeholder 4">
            <a:extLst>
              <a:ext uri="{FF2B5EF4-FFF2-40B4-BE49-F238E27FC236}">
                <a16:creationId xmlns:a16="http://schemas.microsoft.com/office/drawing/2014/main" id="{230F2A6E-346F-4921-9131-85944C63E95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131007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18F35-5038-42C1-90FF-4C9381E002A3}"/>
              </a:ext>
            </a:extLst>
          </p:cNvPr>
          <p:cNvSpPr>
            <a:spLocks noGrp="1"/>
          </p:cNvSpPr>
          <p:nvPr>
            <p:ph type="sldNum" sz="quarter" idx="12"/>
          </p:nvPr>
        </p:nvSpPr>
        <p:spPr/>
        <p:txBody>
          <a:bodyPr/>
          <a:lstStyle/>
          <a:p>
            <a:fld id="{9A2A000D-0D79-E646-8BC0-B88888803783}" type="slidenum">
              <a:rPr lang="en-US" smtClean="0"/>
              <a:pPr/>
              <a:t>49</a:t>
            </a:fld>
            <a:endParaRPr lang="en-US"/>
          </a:p>
        </p:txBody>
      </p:sp>
      <p:sp>
        <p:nvSpPr>
          <p:cNvPr id="3" name="Text Placeholder 2">
            <a:extLst>
              <a:ext uri="{FF2B5EF4-FFF2-40B4-BE49-F238E27FC236}">
                <a16:creationId xmlns:a16="http://schemas.microsoft.com/office/drawing/2014/main" id="{F9603E0C-D070-4F53-9D10-776AC48AE414}"/>
              </a:ext>
            </a:extLst>
          </p:cNvPr>
          <p:cNvSpPr>
            <a:spLocks noGrp="1"/>
          </p:cNvSpPr>
          <p:nvPr>
            <p:ph type="body" sz="quarter" idx="19"/>
          </p:nvPr>
        </p:nvSpPr>
        <p:spPr>
          <a:xfrm>
            <a:off x="758211" y="680952"/>
            <a:ext cx="7493555" cy="577275"/>
          </a:xfrm>
        </p:spPr>
        <p:txBody>
          <a:bodyPr lIns="91440" tIns="45720" rIns="91440" bIns="45720" anchor="t"/>
          <a:lstStyle/>
          <a:p>
            <a:r>
              <a:rPr lang="en-US" dirty="0">
                <a:cs typeface="Arial"/>
              </a:rPr>
              <a:t>Participant Supplies Tracking</a:t>
            </a:r>
            <a:endParaRPr lang="en-US" dirty="0"/>
          </a:p>
        </p:txBody>
      </p:sp>
      <p:sp>
        <p:nvSpPr>
          <p:cNvPr id="4" name="Text Placeholder 3">
            <a:extLst>
              <a:ext uri="{FF2B5EF4-FFF2-40B4-BE49-F238E27FC236}">
                <a16:creationId xmlns:a16="http://schemas.microsoft.com/office/drawing/2014/main" id="{49391367-3E55-4A04-93CF-94A6E331240D}"/>
              </a:ext>
            </a:extLst>
          </p:cNvPr>
          <p:cNvSpPr>
            <a:spLocks noGrp="1"/>
          </p:cNvSpPr>
          <p:nvPr>
            <p:ph type="body" sz="quarter" idx="20"/>
          </p:nvPr>
        </p:nvSpPr>
        <p:spPr>
          <a:xfrm>
            <a:off x="131274" y="1368972"/>
            <a:ext cx="8625732" cy="4909760"/>
          </a:xfrm>
        </p:spPr>
        <p:txBody>
          <a:bodyPr lIns="91440" tIns="45720" rIns="91440" bIns="45720" anchor="t"/>
          <a:lstStyle/>
          <a:p>
            <a:pPr lvl="1">
              <a:buChar char="•"/>
            </a:pPr>
            <a:r>
              <a:rPr lang="en-US" sz="2400" dirty="0">
                <a:ea typeface="+mn-lt"/>
                <a:cs typeface="+mn-lt"/>
              </a:rPr>
              <a:t>Requirement to track and document supplies </a:t>
            </a:r>
          </a:p>
          <a:p>
            <a:pPr lvl="1">
              <a:buChar char="•"/>
            </a:pPr>
            <a:r>
              <a:rPr lang="en-US" sz="2400" dirty="0">
                <a:ea typeface="+mn-lt"/>
                <a:cs typeface="+mn-lt"/>
              </a:rPr>
              <a:t> Participant supplies confirmation form required</a:t>
            </a:r>
            <a:endParaRPr lang="en-US" sz="2400" dirty="0">
              <a:solidFill>
                <a:srgbClr val="58595B"/>
              </a:solidFill>
              <a:cs typeface="Arial"/>
            </a:endParaRPr>
          </a:p>
          <a:p>
            <a:pPr lvl="1">
              <a:buChar char="•"/>
            </a:pPr>
            <a:endParaRPr lang="en-US" sz="2400" dirty="0">
              <a:solidFill>
                <a:srgbClr val="58595B"/>
              </a:solidFill>
              <a:cs typeface="Arial"/>
            </a:endParaRPr>
          </a:p>
          <a:p>
            <a:pPr marL="457200" lvl="1" indent="0">
              <a:buNone/>
            </a:pPr>
            <a:endParaRPr lang="en-US" sz="2400" dirty="0">
              <a:solidFill>
                <a:srgbClr val="58595B"/>
              </a:solidFill>
              <a:cs typeface="Arial"/>
            </a:endParaRPr>
          </a:p>
          <a:p>
            <a:pPr marL="914400" lvl="2" indent="0">
              <a:buNone/>
            </a:pPr>
            <a:endParaRPr lang="en-US" sz="2200" b="1" dirty="0">
              <a:solidFill>
                <a:srgbClr val="9E3039"/>
              </a:solidFill>
              <a:cs typeface="Arial"/>
            </a:endParaRPr>
          </a:p>
          <a:p>
            <a:pPr marL="914400" lvl="2" indent="0">
              <a:buNone/>
            </a:pPr>
            <a:endParaRPr lang="en-US" sz="2200" dirty="0">
              <a:cs typeface="Arial"/>
            </a:endParaRPr>
          </a:p>
          <a:p>
            <a:pPr lvl="1">
              <a:buChar char="•"/>
            </a:pPr>
            <a:endParaRPr lang="en-US" sz="2400" dirty="0">
              <a:cs typeface="Arial"/>
            </a:endParaRPr>
          </a:p>
          <a:p>
            <a:pPr marL="914400" lvl="2" indent="0">
              <a:buNone/>
            </a:pPr>
            <a:endParaRPr lang="en-US" sz="2200" dirty="0">
              <a:cs typeface="Arial"/>
            </a:endParaRPr>
          </a:p>
          <a:p>
            <a:pPr lvl="2"/>
            <a:endParaRPr lang="en-US" sz="2400" dirty="0">
              <a:cs typeface="Arial"/>
            </a:endParaRPr>
          </a:p>
          <a:p>
            <a:pPr lvl="2"/>
            <a:endParaRPr lang="en-US" sz="1600">
              <a:cs typeface="Arial"/>
            </a:endParaRPr>
          </a:p>
        </p:txBody>
      </p:sp>
      <p:sp>
        <p:nvSpPr>
          <p:cNvPr id="5" name="Text Placeholder 4">
            <a:extLst>
              <a:ext uri="{FF2B5EF4-FFF2-40B4-BE49-F238E27FC236}">
                <a16:creationId xmlns:a16="http://schemas.microsoft.com/office/drawing/2014/main" id="{230F2A6E-346F-4921-9131-85944C63E95F}"/>
              </a:ext>
            </a:extLst>
          </p:cNvPr>
          <p:cNvSpPr>
            <a:spLocks noGrp="1"/>
          </p:cNvSpPr>
          <p:nvPr>
            <p:ph type="body" sz="quarter" idx="14"/>
          </p:nvPr>
        </p:nvSpPr>
        <p:spPr/>
        <p:txBody>
          <a:bodyPr/>
          <a:lstStyle/>
          <a:p>
            <a:endParaRPr lang="en-US"/>
          </a:p>
        </p:txBody>
      </p:sp>
      <p:pic>
        <p:nvPicPr>
          <p:cNvPr id="7" name="Picture 7">
            <a:extLst>
              <a:ext uri="{FF2B5EF4-FFF2-40B4-BE49-F238E27FC236}">
                <a16:creationId xmlns:a16="http://schemas.microsoft.com/office/drawing/2014/main" id="{76B0A08E-991B-AF9E-96F5-E0B599728B35}"/>
              </a:ext>
            </a:extLst>
          </p:cNvPr>
          <p:cNvPicPr>
            <a:picLocks noChangeAspect="1"/>
          </p:cNvPicPr>
          <p:nvPr/>
        </p:nvPicPr>
        <p:blipFill>
          <a:blip r:embed="rId3"/>
          <a:stretch>
            <a:fillRect/>
          </a:stretch>
        </p:blipFill>
        <p:spPr>
          <a:xfrm>
            <a:off x="1103050" y="2512973"/>
            <a:ext cx="6627181" cy="3762945"/>
          </a:xfrm>
          <a:prstGeom prst="rect">
            <a:avLst/>
          </a:prstGeom>
        </p:spPr>
      </p:pic>
    </p:spTree>
    <p:extLst>
      <p:ext uri="{BB962C8B-B14F-4D97-AF65-F5344CB8AC3E}">
        <p14:creationId xmlns:p14="http://schemas.microsoft.com/office/powerpoint/2010/main" val="174037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EECF15-63D2-28C1-F5F6-F8395D918CDB}"/>
              </a:ext>
            </a:extLst>
          </p:cNvPr>
          <p:cNvSpPr>
            <a:spLocks noGrp="1"/>
          </p:cNvSpPr>
          <p:nvPr>
            <p:ph type="sldNum" sz="quarter" idx="12"/>
          </p:nvPr>
        </p:nvSpPr>
        <p:spPr/>
        <p:txBody>
          <a:bodyPr/>
          <a:lstStyle/>
          <a:p>
            <a:fld id="{9A2A000D-0D79-E646-8BC0-B88888803783}" type="slidenum">
              <a:rPr lang="en-US" smtClean="0"/>
              <a:pPr/>
              <a:t>5</a:t>
            </a:fld>
            <a:endParaRPr lang="en-US"/>
          </a:p>
        </p:txBody>
      </p:sp>
      <p:sp>
        <p:nvSpPr>
          <p:cNvPr id="5" name="Text Placeholder 4">
            <a:extLst>
              <a:ext uri="{FF2B5EF4-FFF2-40B4-BE49-F238E27FC236}">
                <a16:creationId xmlns:a16="http://schemas.microsoft.com/office/drawing/2014/main" id="{BF7CC6F1-0A5A-D535-FCB3-3D653D110A36}"/>
              </a:ext>
            </a:extLst>
          </p:cNvPr>
          <p:cNvSpPr>
            <a:spLocks noGrp="1"/>
          </p:cNvSpPr>
          <p:nvPr>
            <p:ph type="body" sz="quarter" idx="14"/>
          </p:nvPr>
        </p:nvSpPr>
        <p:spPr/>
        <p:txBody>
          <a:bodyPr/>
          <a:lstStyle/>
          <a:p>
            <a:endParaRPr lang="en-US"/>
          </a:p>
        </p:txBody>
      </p:sp>
      <p:pic>
        <p:nvPicPr>
          <p:cNvPr id="1026" name="Picture 2" descr="Center for Energy and Environment Careers and Employment | Minnesota  Council of Nonprofits Career Center">
            <a:extLst>
              <a:ext uri="{FF2B5EF4-FFF2-40B4-BE49-F238E27FC236}">
                <a16:creationId xmlns:a16="http://schemas.microsoft.com/office/drawing/2014/main" id="{8770C2B6-D454-4F43-1918-1EA4AA779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998" y="1234124"/>
            <a:ext cx="2371127" cy="7487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rrick-logo-2017 – Merrick Community Services">
            <a:extLst>
              <a:ext uri="{FF2B5EF4-FFF2-40B4-BE49-F238E27FC236}">
                <a16:creationId xmlns:a16="http://schemas.microsoft.com/office/drawing/2014/main" id="{127B120F-59B1-2D67-8C16-5CA9171CDC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46" t="19815" r="3609" b="6050"/>
          <a:stretch/>
        </p:blipFill>
        <p:spPr bwMode="auto">
          <a:xfrm>
            <a:off x="379725" y="2342872"/>
            <a:ext cx="1849977" cy="15535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RICAN ECONOMIC DEVELOPMENT SOLUTIONS | LinkedIn">
            <a:extLst>
              <a:ext uri="{FF2B5EF4-FFF2-40B4-BE49-F238E27FC236}">
                <a16:creationId xmlns:a16="http://schemas.microsoft.com/office/drawing/2014/main" id="{E89404AE-4DAA-CE23-BA82-2FF2FE9B75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000" b="20853"/>
          <a:stretch/>
        </p:blipFill>
        <p:spPr bwMode="auto">
          <a:xfrm>
            <a:off x="2854625" y="4797892"/>
            <a:ext cx="1905000" cy="9362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undraiser by Va- Megn : Asian Business Recovery Fund">
            <a:extLst>
              <a:ext uri="{FF2B5EF4-FFF2-40B4-BE49-F238E27FC236}">
                <a16:creationId xmlns:a16="http://schemas.microsoft.com/office/drawing/2014/main" id="{0081B069-2552-355D-ECEA-934BD5D13C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687" y="5472137"/>
            <a:ext cx="2143125" cy="8334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YELS 2021 Presenters | Minnesota Alliance With Youth">
            <a:extLst>
              <a:ext uri="{FF2B5EF4-FFF2-40B4-BE49-F238E27FC236}">
                <a16:creationId xmlns:a16="http://schemas.microsoft.com/office/drawing/2014/main" id="{178D0850-F08A-73B3-E256-7DA7161271B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588" b="34300"/>
          <a:stretch/>
        </p:blipFill>
        <p:spPr bwMode="auto">
          <a:xfrm>
            <a:off x="2388606" y="3394474"/>
            <a:ext cx="2384284" cy="9858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park-Y">
            <a:extLst>
              <a:ext uri="{FF2B5EF4-FFF2-40B4-BE49-F238E27FC236}">
                <a16:creationId xmlns:a16="http://schemas.microsoft.com/office/drawing/2014/main" id="{57574961-FFD8-41E2-BE56-34ED37582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6711" y="527126"/>
            <a:ext cx="1630578" cy="105783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innesota Training Partnership - Home">
            <a:extLst>
              <a:ext uri="{FF2B5EF4-FFF2-40B4-BE49-F238E27FC236}">
                <a16:creationId xmlns:a16="http://schemas.microsoft.com/office/drawing/2014/main" id="{96C29A23-2F01-86DF-3EA6-9A64781982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7279" y="1149653"/>
            <a:ext cx="2230573" cy="91772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oodwill-Easter Seals Minnesota Careers and Employment | Minnesota Council  of Nonprofits Career Center">
            <a:extLst>
              <a:ext uri="{FF2B5EF4-FFF2-40B4-BE49-F238E27FC236}">
                <a16:creationId xmlns:a16="http://schemas.microsoft.com/office/drawing/2014/main" id="{286A765D-E86C-F465-075A-16D24A2B7CC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982" r="13506"/>
          <a:stretch/>
        </p:blipFill>
        <p:spPr bwMode="auto">
          <a:xfrm>
            <a:off x="3783154" y="1846047"/>
            <a:ext cx="2384284"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win Cities RISE! (@twincitiesrise) / Twitter">
            <a:extLst>
              <a:ext uri="{FF2B5EF4-FFF2-40B4-BE49-F238E27FC236}">
                <a16:creationId xmlns:a16="http://schemas.microsoft.com/office/drawing/2014/main" id="{2268D563-0AB5-72B5-1632-AA667E14BBA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026" t="12462" r="8488" b="10253"/>
          <a:stretch/>
        </p:blipFill>
        <p:spPr bwMode="auto">
          <a:xfrm>
            <a:off x="797291" y="4564129"/>
            <a:ext cx="1630579" cy="150949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ew Vision Foundation | GiveMN">
            <a:extLst>
              <a:ext uri="{FF2B5EF4-FFF2-40B4-BE49-F238E27FC236}">
                <a16:creationId xmlns:a16="http://schemas.microsoft.com/office/drawing/2014/main" id="{FFAA8CB5-CA33-C6E7-66E3-31CEDB197B3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7225" b="23228"/>
          <a:stretch/>
        </p:blipFill>
        <p:spPr bwMode="auto">
          <a:xfrm>
            <a:off x="6920354" y="2481543"/>
            <a:ext cx="2133600" cy="127616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ack the Gap (@HackTheGap) / Twitter">
            <a:extLst>
              <a:ext uri="{FF2B5EF4-FFF2-40B4-BE49-F238E27FC236}">
                <a16:creationId xmlns:a16="http://schemas.microsoft.com/office/drawing/2014/main" id="{743D2048-F457-41D0-1C38-2B3EFE5F0E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20997" y="4406312"/>
            <a:ext cx="1533945" cy="153394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ree Trust | Saint Paul MN">
            <a:extLst>
              <a:ext uri="{FF2B5EF4-FFF2-40B4-BE49-F238E27FC236}">
                <a16:creationId xmlns:a16="http://schemas.microsoft.com/office/drawing/2014/main" id="{FA8F2285-FEC2-475F-B7DB-234685FFB12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2714" b="25728"/>
          <a:stretch/>
        </p:blipFill>
        <p:spPr bwMode="auto">
          <a:xfrm>
            <a:off x="5186380" y="3723693"/>
            <a:ext cx="2143125" cy="110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217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9AAF0A-3312-3343-12C8-2716F0F871C5}"/>
              </a:ext>
            </a:extLst>
          </p:cNvPr>
          <p:cNvSpPr>
            <a:spLocks noGrp="1"/>
          </p:cNvSpPr>
          <p:nvPr>
            <p:ph type="body" sz="quarter" idx="13"/>
          </p:nvPr>
        </p:nvSpPr>
        <p:spPr/>
        <p:txBody>
          <a:bodyPr/>
          <a:lstStyle/>
          <a:p>
            <a:r>
              <a:rPr lang="en-US"/>
              <a:t>Monitoring</a:t>
            </a:r>
          </a:p>
        </p:txBody>
      </p:sp>
      <p:sp>
        <p:nvSpPr>
          <p:cNvPr id="3" name="Slide Number Placeholder 2">
            <a:extLst>
              <a:ext uri="{FF2B5EF4-FFF2-40B4-BE49-F238E27FC236}">
                <a16:creationId xmlns:a16="http://schemas.microsoft.com/office/drawing/2014/main" id="{5E3172BB-2A76-7F92-7834-EA05F6697733}"/>
              </a:ext>
            </a:extLst>
          </p:cNvPr>
          <p:cNvSpPr>
            <a:spLocks noGrp="1"/>
          </p:cNvSpPr>
          <p:nvPr>
            <p:ph type="sldNum" sz="quarter" idx="14"/>
          </p:nvPr>
        </p:nvSpPr>
        <p:spPr/>
        <p:txBody>
          <a:bodyPr/>
          <a:lstStyle/>
          <a:p>
            <a:pPr>
              <a:defRPr/>
            </a:pPr>
            <a:fld id="{D7E7CD1D-B971-4F74-9951-4AB389BB4D99}" type="slidenum">
              <a:rPr lang="en-US" smtClean="0"/>
              <a:pPr>
                <a:defRPr/>
              </a:pPr>
              <a:t>50</a:t>
            </a:fld>
            <a:endParaRPr lang="en-US"/>
          </a:p>
        </p:txBody>
      </p:sp>
    </p:spTree>
    <p:extLst>
      <p:ext uri="{BB962C8B-B14F-4D97-AF65-F5344CB8AC3E}">
        <p14:creationId xmlns:p14="http://schemas.microsoft.com/office/powerpoint/2010/main" val="2884361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18F35-5038-42C1-90FF-4C9381E002A3}"/>
              </a:ext>
            </a:extLst>
          </p:cNvPr>
          <p:cNvSpPr>
            <a:spLocks noGrp="1"/>
          </p:cNvSpPr>
          <p:nvPr>
            <p:ph type="sldNum" sz="quarter" idx="12"/>
          </p:nvPr>
        </p:nvSpPr>
        <p:spPr/>
        <p:txBody>
          <a:bodyPr/>
          <a:lstStyle/>
          <a:p>
            <a:fld id="{9A2A000D-0D79-E646-8BC0-B88888803783}" type="slidenum">
              <a:rPr lang="en-US" smtClean="0"/>
              <a:pPr/>
              <a:t>51</a:t>
            </a:fld>
            <a:endParaRPr lang="en-US"/>
          </a:p>
        </p:txBody>
      </p:sp>
      <p:sp>
        <p:nvSpPr>
          <p:cNvPr id="3" name="Text Placeholder 2">
            <a:extLst>
              <a:ext uri="{FF2B5EF4-FFF2-40B4-BE49-F238E27FC236}">
                <a16:creationId xmlns:a16="http://schemas.microsoft.com/office/drawing/2014/main" id="{F9603E0C-D070-4F53-9D10-776AC48AE414}"/>
              </a:ext>
            </a:extLst>
          </p:cNvPr>
          <p:cNvSpPr>
            <a:spLocks noGrp="1"/>
          </p:cNvSpPr>
          <p:nvPr>
            <p:ph type="body" sz="quarter" idx="19"/>
          </p:nvPr>
        </p:nvSpPr>
        <p:spPr>
          <a:xfrm>
            <a:off x="758211" y="680952"/>
            <a:ext cx="7493555" cy="577275"/>
          </a:xfrm>
        </p:spPr>
        <p:txBody>
          <a:bodyPr lIns="91440" tIns="45720" rIns="91440" bIns="45720" anchor="t"/>
          <a:lstStyle/>
          <a:p>
            <a:r>
              <a:rPr lang="en-US" dirty="0">
                <a:cs typeface="Arial"/>
              </a:rPr>
              <a:t>Subrecipient Monitoring </a:t>
            </a:r>
            <a:endParaRPr lang="en-US" dirty="0"/>
          </a:p>
        </p:txBody>
      </p:sp>
      <p:sp>
        <p:nvSpPr>
          <p:cNvPr id="4" name="Text Placeholder 3">
            <a:extLst>
              <a:ext uri="{FF2B5EF4-FFF2-40B4-BE49-F238E27FC236}">
                <a16:creationId xmlns:a16="http://schemas.microsoft.com/office/drawing/2014/main" id="{49391367-3E55-4A04-93CF-94A6E331240D}"/>
              </a:ext>
            </a:extLst>
          </p:cNvPr>
          <p:cNvSpPr>
            <a:spLocks noGrp="1"/>
          </p:cNvSpPr>
          <p:nvPr>
            <p:ph type="body" sz="quarter" idx="20"/>
          </p:nvPr>
        </p:nvSpPr>
        <p:spPr>
          <a:xfrm>
            <a:off x="131274" y="1368972"/>
            <a:ext cx="8625732" cy="4909760"/>
          </a:xfrm>
        </p:spPr>
        <p:txBody>
          <a:bodyPr lIns="91440" tIns="45720" rIns="91440" bIns="45720" anchor="t"/>
          <a:lstStyle/>
          <a:p>
            <a:pPr lvl="1">
              <a:buChar char="•"/>
            </a:pPr>
            <a:r>
              <a:rPr lang="en-US" sz="1800" dirty="0">
                <a:ea typeface="+mn-lt"/>
                <a:cs typeface="+mn-lt"/>
              </a:rPr>
              <a:t>Monitoring is to ensure the success of your organization and to prevent issues</a:t>
            </a:r>
            <a:endParaRPr lang="en-US" sz="1800" b="1" dirty="0">
              <a:solidFill>
                <a:srgbClr val="C00000"/>
              </a:solidFill>
              <a:ea typeface="+mn-lt"/>
              <a:cs typeface="+mn-lt"/>
            </a:endParaRPr>
          </a:p>
          <a:p>
            <a:pPr marL="457200" lvl="1" indent="0">
              <a:buNone/>
            </a:pPr>
            <a:endParaRPr lang="en-US" sz="900" dirty="0">
              <a:ea typeface="+mn-lt"/>
              <a:cs typeface="+mn-lt"/>
            </a:endParaRPr>
          </a:p>
          <a:p>
            <a:pPr lvl="1">
              <a:buChar char="•"/>
            </a:pPr>
            <a:r>
              <a:rPr lang="en-US" sz="1800" dirty="0">
                <a:ea typeface="+mn-lt"/>
                <a:cs typeface="+mn-lt"/>
              </a:rPr>
              <a:t>Help identify additional training needs or Technical Assistance</a:t>
            </a:r>
          </a:p>
          <a:p>
            <a:pPr marL="914400" lvl="2" indent="0">
              <a:buNone/>
            </a:pPr>
            <a:endParaRPr lang="en-US" sz="900" dirty="0">
              <a:solidFill>
                <a:srgbClr val="58595B"/>
              </a:solidFill>
              <a:ea typeface="+mn-lt"/>
              <a:cs typeface="+mn-lt"/>
            </a:endParaRPr>
          </a:p>
          <a:p>
            <a:pPr lvl="1">
              <a:buChar char="•"/>
            </a:pPr>
            <a:r>
              <a:rPr lang="en-US" sz="1800" dirty="0">
                <a:ea typeface="+mn-lt"/>
                <a:cs typeface="+mn-lt"/>
              </a:rPr>
              <a:t>Track progress in meeting program outcomes</a:t>
            </a:r>
          </a:p>
          <a:p>
            <a:pPr marL="457200" lvl="1" indent="0">
              <a:buNone/>
            </a:pPr>
            <a:endParaRPr lang="en-US" sz="900" b="1" dirty="0">
              <a:solidFill>
                <a:schemeClr val="tx2"/>
              </a:solidFill>
              <a:ea typeface="+mn-lt"/>
              <a:cs typeface="+mn-lt"/>
            </a:endParaRPr>
          </a:p>
          <a:p>
            <a:pPr lvl="1">
              <a:buChar char="•"/>
            </a:pPr>
            <a:r>
              <a:rPr lang="en-US" sz="1800" dirty="0">
                <a:ea typeface="+mn-lt"/>
                <a:cs typeface="+mn-lt"/>
              </a:rPr>
              <a:t>Monitoring may take the form of: </a:t>
            </a:r>
            <a:endParaRPr lang="en-US" sz="1800" b="1" dirty="0">
              <a:solidFill>
                <a:srgbClr val="9E3039"/>
              </a:solidFill>
              <a:ea typeface="+mn-lt"/>
              <a:cs typeface="+mn-lt"/>
            </a:endParaRPr>
          </a:p>
          <a:p>
            <a:pPr lvl="2">
              <a:buChar char="–"/>
            </a:pPr>
            <a:r>
              <a:rPr lang="en-US" sz="1800" dirty="0">
                <a:ea typeface="+mn-lt"/>
                <a:cs typeface="+mn-lt"/>
              </a:rPr>
              <a:t>Check-in Calls </a:t>
            </a:r>
          </a:p>
          <a:p>
            <a:pPr lvl="2">
              <a:buChar char="–"/>
            </a:pPr>
            <a:r>
              <a:rPr lang="en-US" sz="1800" dirty="0">
                <a:ea typeface="+mn-lt"/>
                <a:cs typeface="+mn-lt"/>
              </a:rPr>
              <a:t>Completing and submitting written Monitoring Guide </a:t>
            </a:r>
          </a:p>
          <a:p>
            <a:pPr lvl="2">
              <a:buChar char="–"/>
            </a:pPr>
            <a:r>
              <a:rPr lang="en-US" sz="1800" dirty="0">
                <a:ea typeface="+mn-lt"/>
                <a:cs typeface="+mn-lt"/>
              </a:rPr>
              <a:t>Tracking of progress towards monthly outcomes </a:t>
            </a:r>
          </a:p>
          <a:p>
            <a:pPr lvl="2">
              <a:buChar char="–"/>
            </a:pPr>
            <a:r>
              <a:rPr lang="en-US" sz="1800" dirty="0">
                <a:ea typeface="+mn-lt"/>
                <a:cs typeface="+mn-lt"/>
              </a:rPr>
              <a:t>Reviewing Financial and Programmatic Reports </a:t>
            </a:r>
          </a:p>
          <a:p>
            <a:pPr lvl="2">
              <a:buChar char="–"/>
            </a:pPr>
            <a:r>
              <a:rPr lang="en-US" sz="1800" dirty="0">
                <a:ea typeface="+mn-lt"/>
                <a:cs typeface="+mn-lt"/>
              </a:rPr>
              <a:t>Site Visits</a:t>
            </a:r>
            <a:endParaRPr lang="en-US" dirty="0"/>
          </a:p>
          <a:p>
            <a:pPr marL="914400" lvl="2" indent="0">
              <a:buNone/>
            </a:pPr>
            <a:endParaRPr lang="en-US" sz="900" dirty="0">
              <a:ea typeface="+mn-lt"/>
              <a:cs typeface="+mn-lt"/>
            </a:endParaRPr>
          </a:p>
          <a:p>
            <a:pPr lvl="1">
              <a:buChar char="•"/>
            </a:pPr>
            <a:r>
              <a:rPr lang="en-US" sz="1800" dirty="0">
                <a:ea typeface="+mn-lt"/>
                <a:cs typeface="+mn-lt"/>
              </a:rPr>
              <a:t>Monitoring with begin in a few months, starting with an Entrance Meeting to explain the process and timeline and answer any upfront questions</a:t>
            </a:r>
          </a:p>
          <a:p>
            <a:pPr marL="914400" lvl="2" indent="0">
              <a:buNone/>
            </a:pPr>
            <a:endParaRPr lang="en-US" sz="1800" dirty="0">
              <a:solidFill>
                <a:srgbClr val="58595B"/>
              </a:solidFill>
              <a:cs typeface="Arial"/>
            </a:endParaRPr>
          </a:p>
          <a:p>
            <a:pPr marL="914400" lvl="2" indent="0">
              <a:buNone/>
            </a:pPr>
            <a:endParaRPr lang="en-US" sz="1800" dirty="0">
              <a:cs typeface="Arial"/>
            </a:endParaRPr>
          </a:p>
          <a:p>
            <a:pPr marL="914400" lvl="2" indent="0">
              <a:buNone/>
            </a:pPr>
            <a:endParaRPr lang="en-US" sz="1800" dirty="0">
              <a:solidFill>
                <a:srgbClr val="58595B"/>
              </a:solidFill>
              <a:cs typeface="Arial"/>
            </a:endParaRPr>
          </a:p>
          <a:p>
            <a:pPr marL="914400" lvl="2" indent="0">
              <a:buNone/>
            </a:pPr>
            <a:endParaRPr lang="en-US" sz="2200" b="1" dirty="0">
              <a:solidFill>
                <a:srgbClr val="9E3039"/>
              </a:solidFill>
              <a:cs typeface="Arial"/>
            </a:endParaRPr>
          </a:p>
          <a:p>
            <a:pPr marL="914400" lvl="2" indent="0">
              <a:buNone/>
            </a:pPr>
            <a:endParaRPr lang="en-US" sz="2200" dirty="0">
              <a:cs typeface="Arial"/>
            </a:endParaRPr>
          </a:p>
          <a:p>
            <a:pPr lvl="1">
              <a:buChar char="•"/>
            </a:pPr>
            <a:endParaRPr lang="en-US" sz="2400" dirty="0">
              <a:cs typeface="Arial"/>
            </a:endParaRPr>
          </a:p>
          <a:p>
            <a:pPr marL="914400" lvl="2" indent="0">
              <a:buNone/>
            </a:pPr>
            <a:endParaRPr lang="en-US" sz="2200" dirty="0">
              <a:cs typeface="Arial"/>
            </a:endParaRPr>
          </a:p>
          <a:p>
            <a:pPr lvl="2"/>
            <a:endParaRPr lang="en-US" sz="2400" dirty="0">
              <a:cs typeface="Arial"/>
            </a:endParaRPr>
          </a:p>
          <a:p>
            <a:pPr lvl="2"/>
            <a:endParaRPr lang="en-US" sz="1600">
              <a:cs typeface="Arial"/>
            </a:endParaRPr>
          </a:p>
        </p:txBody>
      </p:sp>
      <p:sp>
        <p:nvSpPr>
          <p:cNvPr id="5" name="Text Placeholder 4">
            <a:extLst>
              <a:ext uri="{FF2B5EF4-FFF2-40B4-BE49-F238E27FC236}">
                <a16:creationId xmlns:a16="http://schemas.microsoft.com/office/drawing/2014/main" id="{230F2A6E-346F-4921-9131-85944C63E95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900820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18F35-5038-42C1-90FF-4C9381E002A3}"/>
              </a:ext>
            </a:extLst>
          </p:cNvPr>
          <p:cNvSpPr>
            <a:spLocks noGrp="1"/>
          </p:cNvSpPr>
          <p:nvPr>
            <p:ph type="sldNum" sz="quarter" idx="12"/>
          </p:nvPr>
        </p:nvSpPr>
        <p:spPr/>
        <p:txBody>
          <a:bodyPr/>
          <a:lstStyle/>
          <a:p>
            <a:fld id="{9A2A000D-0D79-E646-8BC0-B88888803783}" type="slidenum">
              <a:rPr lang="en-US" smtClean="0"/>
              <a:pPr/>
              <a:t>52</a:t>
            </a:fld>
            <a:endParaRPr lang="en-US"/>
          </a:p>
        </p:txBody>
      </p:sp>
      <p:sp>
        <p:nvSpPr>
          <p:cNvPr id="3" name="Text Placeholder 2">
            <a:extLst>
              <a:ext uri="{FF2B5EF4-FFF2-40B4-BE49-F238E27FC236}">
                <a16:creationId xmlns:a16="http://schemas.microsoft.com/office/drawing/2014/main" id="{F9603E0C-D070-4F53-9D10-776AC48AE414}"/>
              </a:ext>
            </a:extLst>
          </p:cNvPr>
          <p:cNvSpPr>
            <a:spLocks noGrp="1"/>
          </p:cNvSpPr>
          <p:nvPr>
            <p:ph type="body" sz="quarter" idx="19"/>
          </p:nvPr>
        </p:nvSpPr>
        <p:spPr>
          <a:xfrm>
            <a:off x="758211" y="680952"/>
            <a:ext cx="7493555" cy="577275"/>
          </a:xfrm>
        </p:spPr>
        <p:txBody>
          <a:bodyPr lIns="91440" tIns="45720" rIns="91440" bIns="45720" anchor="t"/>
          <a:lstStyle/>
          <a:p>
            <a:r>
              <a:rPr lang="en-US" dirty="0">
                <a:cs typeface="Arial"/>
              </a:rPr>
              <a:t>Subrecipient Monitoring </a:t>
            </a:r>
            <a:endParaRPr lang="en-US" dirty="0"/>
          </a:p>
        </p:txBody>
      </p:sp>
      <p:sp>
        <p:nvSpPr>
          <p:cNvPr id="4" name="Text Placeholder 3">
            <a:extLst>
              <a:ext uri="{FF2B5EF4-FFF2-40B4-BE49-F238E27FC236}">
                <a16:creationId xmlns:a16="http://schemas.microsoft.com/office/drawing/2014/main" id="{49391367-3E55-4A04-93CF-94A6E331240D}"/>
              </a:ext>
            </a:extLst>
          </p:cNvPr>
          <p:cNvSpPr>
            <a:spLocks noGrp="1"/>
          </p:cNvSpPr>
          <p:nvPr>
            <p:ph type="body" sz="quarter" idx="20"/>
          </p:nvPr>
        </p:nvSpPr>
        <p:spPr>
          <a:xfrm>
            <a:off x="-1891" y="1147031"/>
            <a:ext cx="8769994" cy="5298158"/>
          </a:xfrm>
        </p:spPr>
        <p:txBody>
          <a:bodyPr lIns="91440" tIns="45720" rIns="91440" bIns="45720" anchor="t"/>
          <a:lstStyle/>
          <a:p>
            <a:pPr marL="457200" lvl="1" indent="0" algn="ctr">
              <a:buNone/>
            </a:pPr>
            <a:r>
              <a:rPr lang="en-US" sz="2000" b="1" u="sng" dirty="0">
                <a:solidFill>
                  <a:srgbClr val="58595B"/>
                </a:solidFill>
                <a:ea typeface="+mn-lt"/>
                <a:cs typeface="+mn-lt"/>
              </a:rPr>
              <a:t>Key Monitoring Tips!</a:t>
            </a:r>
            <a:endParaRPr lang="en-US" dirty="0">
              <a:solidFill>
                <a:srgbClr val="58595B"/>
              </a:solidFill>
              <a:cs typeface="Arial"/>
            </a:endParaRPr>
          </a:p>
          <a:p>
            <a:pPr marL="457200" lvl="1" indent="0">
              <a:buNone/>
            </a:pPr>
            <a:endParaRPr lang="en-US" sz="1200" b="1" u="sng" dirty="0">
              <a:solidFill>
                <a:srgbClr val="58595B"/>
              </a:solidFill>
              <a:cs typeface="Arial"/>
            </a:endParaRPr>
          </a:p>
          <a:p>
            <a:pPr lvl="1">
              <a:buChar char="•"/>
            </a:pPr>
            <a:r>
              <a:rPr lang="en-US" sz="1800" b="1" dirty="0">
                <a:solidFill>
                  <a:schemeClr val="tx2"/>
                </a:solidFill>
                <a:cs typeface="Arial"/>
              </a:rPr>
              <a:t>Know your contract</a:t>
            </a:r>
            <a:r>
              <a:rPr lang="en-US" sz="1800" dirty="0">
                <a:solidFill>
                  <a:srgbClr val="58595B"/>
                </a:solidFill>
                <a:cs typeface="Arial"/>
              </a:rPr>
              <a:t>! Please read though and be familiar with your contract language. You will be asked about meeting the contract requirements as a part of monitoring. </a:t>
            </a:r>
            <a:endParaRPr lang="en-US">
              <a:solidFill>
                <a:srgbClr val="58595B"/>
              </a:solidFill>
              <a:cs typeface="Arial"/>
            </a:endParaRPr>
          </a:p>
          <a:p>
            <a:pPr lvl="2">
              <a:buChar char="•"/>
            </a:pPr>
            <a:r>
              <a:rPr lang="en-US" sz="1600" dirty="0">
                <a:ea typeface="+mn-lt"/>
                <a:cs typeface="+mn-lt"/>
              </a:rPr>
              <a:t>Per standard contract language, </a:t>
            </a:r>
            <a:r>
              <a:rPr lang="en-US" sz="1600" dirty="0">
                <a:solidFill>
                  <a:schemeClr val="tx2"/>
                </a:solidFill>
                <a:ea typeface="+mn-lt"/>
                <a:cs typeface="+mn-lt"/>
              </a:rPr>
              <a:t>Background Studies </a:t>
            </a:r>
            <a:r>
              <a:rPr lang="en-US" sz="1600" dirty="0">
                <a:ea typeface="+mn-lt"/>
                <a:cs typeface="+mn-lt"/>
              </a:rPr>
              <a:t>are required for all staff, volunteers, mentors, and sub-contactors </a:t>
            </a:r>
            <a:r>
              <a:rPr lang="en-US" sz="1600" u="sng" dirty="0">
                <a:ea typeface="+mn-lt"/>
                <a:cs typeface="+mn-lt"/>
              </a:rPr>
              <a:t>who have contact with clients</a:t>
            </a:r>
            <a:r>
              <a:rPr lang="en-US" sz="1600" dirty="0">
                <a:ea typeface="+mn-lt"/>
                <a:cs typeface="+mn-lt"/>
              </a:rPr>
              <a:t>.</a:t>
            </a:r>
          </a:p>
          <a:p>
            <a:pPr lvl="2">
              <a:buChar char="•"/>
            </a:pPr>
            <a:endParaRPr lang="en-US" sz="1600" dirty="0">
              <a:ea typeface="+mn-lt"/>
              <a:cs typeface="+mn-lt"/>
            </a:endParaRPr>
          </a:p>
          <a:p>
            <a:pPr lvl="1">
              <a:buChar char="•"/>
            </a:pPr>
            <a:r>
              <a:rPr lang="en-US" sz="1800" dirty="0">
                <a:ea typeface="+mn-lt"/>
                <a:cs typeface="+mn-lt"/>
              </a:rPr>
              <a:t> </a:t>
            </a:r>
            <a:r>
              <a:rPr lang="en-US" sz="1800" b="1" dirty="0">
                <a:solidFill>
                  <a:schemeClr val="tx2"/>
                </a:solidFill>
                <a:ea typeface="+mn-lt"/>
                <a:cs typeface="+mn-lt"/>
              </a:rPr>
              <a:t>Document, document, document!</a:t>
            </a:r>
            <a:r>
              <a:rPr lang="en-US" sz="1800" dirty="0">
                <a:solidFill>
                  <a:schemeClr val="tx2"/>
                </a:solidFill>
                <a:ea typeface="+mn-lt"/>
                <a:cs typeface="+mn-lt"/>
              </a:rPr>
              <a:t> </a:t>
            </a:r>
            <a:r>
              <a:rPr lang="en-US" sz="1800" dirty="0">
                <a:ea typeface="+mn-lt"/>
                <a:cs typeface="+mn-lt"/>
              </a:rPr>
              <a:t>Keep receipts, time sheets, invoices, client files with notes, etc. Even if they are not things we're asking you to submit with invoices. For audit or monitoring purposes, you may be asked to make financial statements, documents, records, case files, accounting procedures and practices available upon request to the County, the State Auditor, or the County's ultimate funding source (e.g. the feds!) for 6 years after the contract ends. </a:t>
            </a:r>
          </a:p>
          <a:p>
            <a:pPr marL="457200" lvl="1" indent="0">
              <a:buNone/>
            </a:pPr>
            <a:endParaRPr lang="en-US" b="1" dirty="0">
              <a:solidFill>
                <a:schemeClr val="tx2"/>
              </a:solidFill>
              <a:cs typeface="Arial"/>
            </a:endParaRPr>
          </a:p>
          <a:p>
            <a:pPr marL="457200" lvl="1" indent="0">
              <a:buNone/>
            </a:pPr>
            <a:r>
              <a:rPr lang="en-US" sz="2000" b="1" i="1" u="sng" dirty="0">
                <a:solidFill>
                  <a:schemeClr val="tx2"/>
                </a:solidFill>
                <a:cs typeface="Arial"/>
              </a:rPr>
              <a:t>If you have a question, no matter how big or small, please ask!</a:t>
            </a:r>
            <a:endParaRPr lang="en-US" sz="2000">
              <a:solidFill>
                <a:schemeClr val="tx2"/>
              </a:solidFill>
              <a:cs typeface="Arial"/>
            </a:endParaRPr>
          </a:p>
          <a:p>
            <a:pPr lvl="3"/>
            <a:endParaRPr lang="en-US" sz="1800" dirty="0">
              <a:solidFill>
                <a:srgbClr val="58595B"/>
              </a:solidFill>
              <a:cs typeface="Arial"/>
            </a:endParaRPr>
          </a:p>
          <a:p>
            <a:pPr lvl="3"/>
            <a:endParaRPr lang="en-US" dirty="0">
              <a:solidFill>
                <a:srgbClr val="58595B"/>
              </a:solidFill>
              <a:cs typeface="Arial"/>
            </a:endParaRPr>
          </a:p>
          <a:p>
            <a:pPr lvl="3"/>
            <a:endParaRPr lang="en-US" dirty="0">
              <a:solidFill>
                <a:srgbClr val="58595B"/>
              </a:solidFill>
              <a:cs typeface="Arial"/>
            </a:endParaRPr>
          </a:p>
          <a:p>
            <a:pPr marL="914400" lvl="2" indent="0">
              <a:buNone/>
            </a:pPr>
            <a:endParaRPr lang="en-US" dirty="0">
              <a:solidFill>
                <a:srgbClr val="58595B"/>
              </a:solidFill>
              <a:cs typeface="Arial"/>
            </a:endParaRPr>
          </a:p>
          <a:p>
            <a:pPr marL="914400" lvl="2" indent="0">
              <a:buNone/>
            </a:pPr>
            <a:endParaRPr lang="en-US" dirty="0">
              <a:solidFill>
                <a:srgbClr val="58595B"/>
              </a:solidFill>
              <a:cs typeface="Arial"/>
            </a:endParaRPr>
          </a:p>
          <a:p>
            <a:pPr marL="914400" lvl="2" indent="0">
              <a:buNone/>
            </a:pPr>
            <a:endParaRPr lang="en-US" sz="1800" dirty="0">
              <a:solidFill>
                <a:srgbClr val="58595B"/>
              </a:solidFill>
              <a:cs typeface="Arial"/>
            </a:endParaRPr>
          </a:p>
          <a:p>
            <a:pPr marL="914400" lvl="2" indent="0">
              <a:buNone/>
            </a:pPr>
            <a:endParaRPr lang="en-US" sz="2200" b="1" dirty="0">
              <a:solidFill>
                <a:srgbClr val="9E3039"/>
              </a:solidFill>
              <a:cs typeface="Arial"/>
            </a:endParaRPr>
          </a:p>
          <a:p>
            <a:pPr marL="914400" lvl="2" indent="0">
              <a:buNone/>
            </a:pPr>
            <a:endParaRPr lang="en-US" sz="2200" dirty="0">
              <a:cs typeface="Arial"/>
            </a:endParaRPr>
          </a:p>
          <a:p>
            <a:pPr lvl="1">
              <a:buChar char="•"/>
            </a:pPr>
            <a:endParaRPr lang="en-US" sz="2400" dirty="0">
              <a:cs typeface="Arial"/>
            </a:endParaRPr>
          </a:p>
          <a:p>
            <a:pPr marL="914400" lvl="2" indent="0">
              <a:buNone/>
            </a:pPr>
            <a:endParaRPr lang="en-US" sz="2200" dirty="0">
              <a:cs typeface="Arial"/>
            </a:endParaRPr>
          </a:p>
          <a:p>
            <a:pPr lvl="2"/>
            <a:endParaRPr lang="en-US" sz="2400" dirty="0">
              <a:cs typeface="Arial"/>
            </a:endParaRPr>
          </a:p>
          <a:p>
            <a:pPr lvl="2"/>
            <a:endParaRPr lang="en-US" sz="1600">
              <a:cs typeface="Arial"/>
            </a:endParaRPr>
          </a:p>
        </p:txBody>
      </p:sp>
      <p:sp>
        <p:nvSpPr>
          <p:cNvPr id="5" name="Text Placeholder 4">
            <a:extLst>
              <a:ext uri="{FF2B5EF4-FFF2-40B4-BE49-F238E27FC236}">
                <a16:creationId xmlns:a16="http://schemas.microsoft.com/office/drawing/2014/main" id="{230F2A6E-346F-4921-9131-85944C63E95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113600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EB06C5-77E3-6C0F-6985-AB9E4FC381D0}"/>
              </a:ext>
            </a:extLst>
          </p:cNvPr>
          <p:cNvSpPr>
            <a:spLocks noGrp="1"/>
          </p:cNvSpPr>
          <p:nvPr>
            <p:ph type="body" sz="quarter" idx="16"/>
          </p:nvPr>
        </p:nvSpPr>
        <p:spPr/>
        <p:txBody>
          <a:bodyPr/>
          <a:lstStyle/>
          <a:p>
            <a:r>
              <a:rPr lang="en-US" dirty="0"/>
              <a:t>THANK YOU!</a:t>
            </a:r>
          </a:p>
          <a:p>
            <a:r>
              <a:rPr lang="en-US" dirty="0"/>
              <a:t>We look forward to your partnership!</a:t>
            </a:r>
          </a:p>
        </p:txBody>
      </p:sp>
      <p:sp>
        <p:nvSpPr>
          <p:cNvPr id="3" name="TextBox 2">
            <a:extLst>
              <a:ext uri="{FF2B5EF4-FFF2-40B4-BE49-F238E27FC236}">
                <a16:creationId xmlns:a16="http://schemas.microsoft.com/office/drawing/2014/main" id="{1C3CBFAF-4B12-C68F-B464-2AA93A518416}"/>
              </a:ext>
            </a:extLst>
          </p:cNvPr>
          <p:cNvSpPr txBox="1"/>
          <p:nvPr/>
        </p:nvSpPr>
        <p:spPr>
          <a:xfrm>
            <a:off x="1038687" y="5245129"/>
            <a:ext cx="7084381" cy="923330"/>
          </a:xfrm>
          <a:prstGeom prst="rect">
            <a:avLst/>
          </a:prstGeom>
          <a:noFill/>
        </p:spPr>
        <p:txBody>
          <a:bodyPr wrap="square" rtlCol="0">
            <a:spAutoFit/>
          </a:bodyPr>
          <a:lstStyle/>
          <a:p>
            <a:pPr algn="ctr"/>
            <a:r>
              <a:rPr lang="en-US" dirty="0"/>
              <a:t>Rachael Molenaar – </a:t>
            </a:r>
            <a:r>
              <a:rPr lang="en-US" dirty="0">
                <a:hlinkClick r:id="rId3"/>
              </a:rPr>
              <a:t>rachael.molenaar@ramseycounty.us</a:t>
            </a:r>
            <a:endParaRPr lang="en-US" dirty="0"/>
          </a:p>
          <a:p>
            <a:pPr algn="ctr"/>
            <a:r>
              <a:rPr lang="en-US" dirty="0"/>
              <a:t>Kristi Cobbs- k</a:t>
            </a:r>
            <a:r>
              <a:rPr lang="en-US" dirty="0">
                <a:hlinkClick r:id="rId4"/>
              </a:rPr>
              <a:t>risti.cobbs@ramseycounty.us</a:t>
            </a:r>
            <a:endParaRPr lang="en-US" dirty="0"/>
          </a:p>
          <a:p>
            <a:pPr algn="ctr"/>
            <a:r>
              <a:rPr lang="en-US" dirty="0"/>
              <a:t>Katie </a:t>
            </a:r>
            <a:r>
              <a:rPr lang="en-US" dirty="0" err="1"/>
              <a:t>Wollach</a:t>
            </a:r>
            <a:r>
              <a:rPr lang="en-US" dirty="0"/>
              <a:t>- k</a:t>
            </a:r>
            <a:r>
              <a:rPr lang="en-US" dirty="0">
                <a:hlinkClick r:id="rId5"/>
              </a:rPr>
              <a:t>athryn.wollach@ramseycounty.us</a:t>
            </a:r>
            <a:r>
              <a:rPr lang="en-US" dirty="0"/>
              <a:t> </a:t>
            </a:r>
          </a:p>
        </p:txBody>
      </p:sp>
    </p:spTree>
    <p:extLst>
      <p:ext uri="{BB962C8B-B14F-4D97-AF65-F5344CB8AC3E}">
        <p14:creationId xmlns:p14="http://schemas.microsoft.com/office/powerpoint/2010/main" val="96217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573E02-F876-7FF7-33C5-1BD5EBA93727}"/>
              </a:ext>
            </a:extLst>
          </p:cNvPr>
          <p:cNvSpPr>
            <a:spLocks noGrp="1"/>
          </p:cNvSpPr>
          <p:nvPr>
            <p:ph type="body" sz="quarter" idx="13"/>
          </p:nvPr>
        </p:nvSpPr>
        <p:spPr>
          <a:xfrm>
            <a:off x="1004888" y="2517775"/>
            <a:ext cx="7100887" cy="1276350"/>
          </a:xfrm>
        </p:spPr>
        <p:txBody>
          <a:bodyPr/>
          <a:lstStyle/>
          <a:p>
            <a:pPr>
              <a:defRPr/>
            </a:pPr>
            <a:r>
              <a:rPr lang="en-US" dirty="0"/>
              <a:t>Welcome</a:t>
            </a:r>
          </a:p>
          <a:p>
            <a:pPr>
              <a:defRPr/>
            </a:pPr>
            <a:r>
              <a:rPr lang="en-US" dirty="0"/>
              <a:t>Ramsey County Workforce Solutions</a:t>
            </a:r>
          </a:p>
        </p:txBody>
      </p:sp>
      <p:sp>
        <p:nvSpPr>
          <p:cNvPr id="3" name="Slide Number Placeholder 2">
            <a:extLst>
              <a:ext uri="{FF2B5EF4-FFF2-40B4-BE49-F238E27FC236}">
                <a16:creationId xmlns:a16="http://schemas.microsoft.com/office/drawing/2014/main" id="{7C1026FC-400A-53F6-579D-6D63D3DC40AF}"/>
              </a:ext>
            </a:extLst>
          </p:cNvPr>
          <p:cNvSpPr>
            <a:spLocks noGrp="1"/>
          </p:cNvSpPr>
          <p:nvPr>
            <p:ph type="sldNum" sz="quarter" idx="14"/>
          </p:nvPr>
        </p:nvSpPr>
        <p:spPr/>
        <p:txBody>
          <a:bodyPr/>
          <a:lstStyle/>
          <a:p>
            <a:pPr>
              <a:defRPr/>
            </a:pPr>
            <a:fld id="{AA9C5493-B6FD-4618-AC48-D6D1CF4BDBE1}"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CEA71C-DD8F-E0C1-A82F-478E17A0F095}"/>
              </a:ext>
            </a:extLst>
          </p:cNvPr>
          <p:cNvSpPr>
            <a:spLocks noGrp="1"/>
          </p:cNvSpPr>
          <p:nvPr>
            <p:ph type="body" sz="quarter" idx="19"/>
          </p:nvPr>
        </p:nvSpPr>
        <p:spPr>
          <a:xfrm>
            <a:off x="781050" y="1014413"/>
            <a:ext cx="7493000" cy="577850"/>
          </a:xfrm>
        </p:spPr>
        <p:txBody>
          <a:bodyPr/>
          <a:lstStyle/>
          <a:p>
            <a:pPr>
              <a:defRPr/>
            </a:pPr>
            <a:r>
              <a:rPr lang="en-US"/>
              <a:t>Ramsey County Vision and Mission</a:t>
            </a:r>
          </a:p>
          <a:p>
            <a:pPr>
              <a:defRPr/>
            </a:pPr>
            <a:endParaRPr lang="en-US"/>
          </a:p>
        </p:txBody>
      </p:sp>
      <p:sp>
        <p:nvSpPr>
          <p:cNvPr id="4" name="Text Placeholder 3">
            <a:extLst>
              <a:ext uri="{FF2B5EF4-FFF2-40B4-BE49-F238E27FC236}">
                <a16:creationId xmlns:a16="http://schemas.microsoft.com/office/drawing/2014/main" id="{2DAAAB22-8EED-A6AB-82DB-E024932B8940}"/>
              </a:ext>
            </a:extLst>
          </p:cNvPr>
          <p:cNvSpPr>
            <a:spLocks noGrp="1"/>
          </p:cNvSpPr>
          <p:nvPr>
            <p:ph type="body" sz="quarter" idx="14"/>
          </p:nvPr>
        </p:nvSpPr>
        <p:spPr>
          <a:xfrm>
            <a:off x="6167438" y="141288"/>
            <a:ext cx="2722562" cy="269875"/>
          </a:xfrm>
        </p:spPr>
        <p:txBody>
          <a:bodyPr/>
          <a:lstStyle/>
          <a:p>
            <a:pPr>
              <a:defRPr/>
            </a:pPr>
            <a:endParaRPr lang="en-US"/>
          </a:p>
        </p:txBody>
      </p:sp>
      <p:sp>
        <p:nvSpPr>
          <p:cNvPr id="5" name="Slide Number Placeholder 4">
            <a:extLst>
              <a:ext uri="{FF2B5EF4-FFF2-40B4-BE49-F238E27FC236}">
                <a16:creationId xmlns:a16="http://schemas.microsoft.com/office/drawing/2014/main" id="{F5AAE602-E096-74EF-90C1-FB8177E6E864}"/>
              </a:ext>
            </a:extLst>
          </p:cNvPr>
          <p:cNvSpPr>
            <a:spLocks noGrp="1"/>
          </p:cNvSpPr>
          <p:nvPr>
            <p:ph type="sldNum" sz="quarter" idx="21"/>
          </p:nvPr>
        </p:nvSpPr>
        <p:spPr>
          <a:xfrm>
            <a:off x="8537575" y="6448425"/>
            <a:ext cx="596900" cy="365125"/>
          </a:xfrm>
          <a:prstGeom prst="rect">
            <a:avLst/>
          </a:prstGeom>
        </p:spPr>
        <p:txBody>
          <a:bodyPr/>
          <a:lstStyle>
            <a:defPPr>
              <a:defRPr lang="en-US"/>
            </a:defPPr>
            <a:lvl1pPr algn="l" defTabSz="457200" rtl="0" eaLnBrk="1" fontAlgn="auto" hangingPunct="1">
              <a:spcBef>
                <a:spcPts val="0"/>
              </a:spcBef>
              <a:spcAft>
                <a:spcPts val="0"/>
              </a:spcAft>
              <a:defRPr sz="1050" kern="1200">
                <a:solidFill>
                  <a:schemeClr val="tx1">
                    <a:lumMod val="65000"/>
                    <a:lumOff val="3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6BE19547-9FB9-4F26-B414-D69FCAB8BB81}" type="slidenum">
              <a:rPr lang="en-US" smtClean="0"/>
              <a:pPr>
                <a:defRPr/>
              </a:pPr>
              <a:t>7</a:t>
            </a:fld>
            <a:endParaRPr lang="en-US"/>
          </a:p>
        </p:txBody>
      </p:sp>
      <p:pic>
        <p:nvPicPr>
          <p:cNvPr id="20485" name="Picture 6">
            <a:extLst>
              <a:ext uri="{FF2B5EF4-FFF2-40B4-BE49-F238E27FC236}">
                <a16:creationId xmlns:a16="http://schemas.microsoft.com/office/drawing/2014/main" id="{60FAF0C0-B984-4903-723A-1C265491A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5288"/>
            <a:ext cx="9144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34FDA2-7F32-5330-4157-3BBF6A0AB876}"/>
              </a:ext>
            </a:extLst>
          </p:cNvPr>
          <p:cNvSpPr>
            <a:spLocks noGrp="1"/>
          </p:cNvSpPr>
          <p:nvPr>
            <p:ph type="sldNum" sz="quarter" idx="21"/>
          </p:nvPr>
        </p:nvSpPr>
        <p:spPr>
          <a:xfrm>
            <a:off x="8537575" y="6448425"/>
            <a:ext cx="596900" cy="365125"/>
          </a:xfrm>
          <a:prstGeom prst="rect">
            <a:avLst/>
          </a:prstGeom>
        </p:spPr>
        <p:txBody>
          <a:bodyPr/>
          <a:lstStyle>
            <a:defPPr>
              <a:defRPr lang="en-US"/>
            </a:defPPr>
            <a:lvl1pPr algn="l" defTabSz="457200" rtl="0" eaLnBrk="1" fontAlgn="auto" hangingPunct="1">
              <a:spcBef>
                <a:spcPts val="0"/>
              </a:spcBef>
              <a:spcAft>
                <a:spcPts val="0"/>
              </a:spcAft>
              <a:defRPr sz="1050" kern="1200">
                <a:solidFill>
                  <a:schemeClr val="tx1">
                    <a:lumMod val="65000"/>
                    <a:lumOff val="3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6BE19547-9FB9-4F26-B414-D69FCAB8BB81}" type="slidenum">
              <a:rPr lang="en-US" smtClean="0"/>
              <a:pPr>
                <a:defRPr/>
              </a:pPr>
              <a:t>8</a:t>
            </a:fld>
            <a:endParaRPr lang="en-US"/>
          </a:p>
        </p:txBody>
      </p:sp>
      <p:sp>
        <p:nvSpPr>
          <p:cNvPr id="3" name="Text Placeholder 2">
            <a:extLst>
              <a:ext uri="{FF2B5EF4-FFF2-40B4-BE49-F238E27FC236}">
                <a16:creationId xmlns:a16="http://schemas.microsoft.com/office/drawing/2014/main" id="{804FC653-FF9F-9BEA-75BC-AC7C0E4CAA8E}"/>
              </a:ext>
            </a:extLst>
          </p:cNvPr>
          <p:cNvSpPr>
            <a:spLocks noGrp="1"/>
          </p:cNvSpPr>
          <p:nvPr>
            <p:ph type="body" sz="quarter" idx="19"/>
          </p:nvPr>
        </p:nvSpPr>
        <p:spPr>
          <a:xfrm>
            <a:off x="704850" y="725488"/>
            <a:ext cx="7493000" cy="577850"/>
          </a:xfrm>
        </p:spPr>
        <p:txBody>
          <a:bodyPr/>
          <a:lstStyle/>
          <a:p>
            <a:pPr fontAlgn="auto">
              <a:spcAft>
                <a:spcPts val="0"/>
              </a:spcAft>
              <a:buFont typeface="Arial"/>
              <a:buNone/>
              <a:defRPr/>
            </a:pPr>
            <a:r>
              <a:rPr lang="en-US"/>
              <a:t>Ramsey County Organization Structure</a:t>
            </a:r>
          </a:p>
        </p:txBody>
      </p:sp>
      <p:sp>
        <p:nvSpPr>
          <p:cNvPr id="5" name="Text Placeholder 4">
            <a:extLst>
              <a:ext uri="{FF2B5EF4-FFF2-40B4-BE49-F238E27FC236}">
                <a16:creationId xmlns:a16="http://schemas.microsoft.com/office/drawing/2014/main" id="{A25CF6E5-4405-F117-4C3A-2C95629AA1CB}"/>
              </a:ext>
            </a:extLst>
          </p:cNvPr>
          <p:cNvSpPr>
            <a:spLocks noGrp="1"/>
          </p:cNvSpPr>
          <p:nvPr>
            <p:ph type="body" sz="quarter" idx="14"/>
          </p:nvPr>
        </p:nvSpPr>
        <p:spPr>
          <a:xfrm>
            <a:off x="6167438" y="141288"/>
            <a:ext cx="2722562" cy="269875"/>
          </a:xfrm>
        </p:spPr>
        <p:txBody>
          <a:bodyPr/>
          <a:lstStyle/>
          <a:p>
            <a:pPr fontAlgn="auto">
              <a:spcAft>
                <a:spcPts val="0"/>
              </a:spcAft>
              <a:buFont typeface="Arial"/>
              <a:buNone/>
              <a:defRPr/>
            </a:pPr>
            <a:endParaRPr lang="en-US"/>
          </a:p>
        </p:txBody>
      </p:sp>
      <p:pic>
        <p:nvPicPr>
          <p:cNvPr id="22533" name="Picture 5">
            <a:extLst>
              <a:ext uri="{FF2B5EF4-FFF2-40B4-BE49-F238E27FC236}">
                <a16:creationId xmlns:a16="http://schemas.microsoft.com/office/drawing/2014/main" id="{3E3808C0-BD27-0664-6DC0-014AA1829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788" y="1303338"/>
            <a:ext cx="569912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DFACC6F6-C7F9-C20D-55B5-A598292B1EBC}"/>
              </a:ext>
            </a:extLst>
          </p:cNvPr>
          <p:cNvCxnSpPr/>
          <p:nvPr/>
        </p:nvCxnSpPr>
        <p:spPr>
          <a:xfrm flipH="1" flipV="1">
            <a:off x="6067425" y="4152900"/>
            <a:ext cx="180975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04009E-AC78-CD80-E90F-9255C4CE0A1E}"/>
              </a:ext>
            </a:extLst>
          </p:cNvPr>
          <p:cNvSpPr>
            <a:spLocks noGrp="1"/>
          </p:cNvSpPr>
          <p:nvPr>
            <p:ph type="sldNum" sz="quarter" idx="21"/>
          </p:nvPr>
        </p:nvSpPr>
        <p:spPr>
          <a:xfrm>
            <a:off x="8537575" y="6448425"/>
            <a:ext cx="596900" cy="365125"/>
          </a:xfrm>
          <a:prstGeom prst="rect">
            <a:avLst/>
          </a:prstGeom>
        </p:spPr>
        <p:txBody>
          <a:bodyPr/>
          <a:lstStyle>
            <a:defPPr>
              <a:defRPr lang="en-US"/>
            </a:defPPr>
            <a:lvl1pPr algn="l" defTabSz="457200" rtl="0" eaLnBrk="1" fontAlgn="auto" hangingPunct="1">
              <a:spcBef>
                <a:spcPts val="0"/>
              </a:spcBef>
              <a:spcAft>
                <a:spcPts val="0"/>
              </a:spcAft>
              <a:defRPr sz="1050" kern="1200">
                <a:solidFill>
                  <a:schemeClr val="tx1">
                    <a:lumMod val="65000"/>
                    <a:lumOff val="3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6BE19547-9FB9-4F26-B414-D69FCAB8BB81}" type="slidenum">
              <a:rPr lang="en-US" smtClean="0"/>
              <a:pPr>
                <a:defRPr/>
              </a:pPr>
              <a:t>9</a:t>
            </a:fld>
            <a:endParaRPr lang="en-US"/>
          </a:p>
        </p:txBody>
      </p:sp>
      <p:sp>
        <p:nvSpPr>
          <p:cNvPr id="3" name="Text Placeholder 2">
            <a:extLst>
              <a:ext uri="{FF2B5EF4-FFF2-40B4-BE49-F238E27FC236}">
                <a16:creationId xmlns:a16="http://schemas.microsoft.com/office/drawing/2014/main" id="{573CE6C9-909D-2A06-CA3B-CE16D5A3E622}"/>
              </a:ext>
            </a:extLst>
          </p:cNvPr>
          <p:cNvSpPr>
            <a:spLocks noGrp="1"/>
          </p:cNvSpPr>
          <p:nvPr>
            <p:ph type="body" sz="quarter" idx="19"/>
          </p:nvPr>
        </p:nvSpPr>
        <p:spPr>
          <a:xfrm>
            <a:off x="781050" y="1014413"/>
            <a:ext cx="7493000" cy="577850"/>
          </a:xfrm>
        </p:spPr>
        <p:txBody>
          <a:bodyPr/>
          <a:lstStyle/>
          <a:p>
            <a:pPr fontAlgn="auto">
              <a:spcAft>
                <a:spcPts val="0"/>
              </a:spcAft>
              <a:buFont typeface="Arial"/>
              <a:buNone/>
              <a:defRPr/>
            </a:pPr>
            <a:r>
              <a:rPr lang="en-US"/>
              <a:t>What is Workforce Solutions?</a:t>
            </a:r>
          </a:p>
        </p:txBody>
      </p:sp>
      <p:sp>
        <p:nvSpPr>
          <p:cNvPr id="23556" name="Text Placeholder 3">
            <a:extLst>
              <a:ext uri="{FF2B5EF4-FFF2-40B4-BE49-F238E27FC236}">
                <a16:creationId xmlns:a16="http://schemas.microsoft.com/office/drawing/2014/main" id="{EFC2378D-501A-B916-49B7-BBCCE03D69F8}"/>
              </a:ext>
            </a:extLst>
          </p:cNvPr>
          <p:cNvSpPr>
            <a:spLocks noGrp="1" noChangeArrowheads="1"/>
          </p:cNvSpPr>
          <p:nvPr>
            <p:ph type="body" sz="quarter" idx="20"/>
          </p:nvPr>
        </p:nvSpPr>
        <p:spPr bwMode="auto">
          <a:xfrm>
            <a:off x="781050" y="1682750"/>
            <a:ext cx="7493000" cy="447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Workforce Solutions provides employment and training services to job seekers and businesses in Ramsey County (including St Paul)</a:t>
            </a:r>
            <a:endParaRPr lang="en-US" altLang="en-US" dirty="0">
              <a:cs typeface="Arial" panose="020B0604020202020204" pitchFamily="34" charset="0"/>
            </a:endParaRPr>
          </a:p>
          <a:p>
            <a:r>
              <a:rPr lang="en-US" altLang="en-US" dirty="0"/>
              <a:t>We have nearly 80 employees to do this work in addition to a variety of community partners. </a:t>
            </a:r>
            <a:endParaRPr lang="en-US" altLang="en-US" dirty="0">
              <a:cs typeface="Arial" panose="020B0604020202020204" pitchFamily="34" charset="0"/>
            </a:endParaRPr>
          </a:p>
          <a:p>
            <a:r>
              <a:rPr lang="en-US" altLang="en-US" dirty="0"/>
              <a:t>CareerForce Center in the Ramsey County located at Fairview/University. Additional Community Career Labs at East Building and Maplewood Library.</a:t>
            </a:r>
            <a:endParaRPr lang="en-US" altLang="en-US" dirty="0">
              <a:cs typeface="Arial" panose="020B0604020202020204" pitchFamily="34" charset="0"/>
            </a:endParaRPr>
          </a:p>
          <a:p>
            <a:r>
              <a:rPr lang="en-US" altLang="en-US" dirty="0"/>
              <a:t>Who We Serve:</a:t>
            </a:r>
            <a:endParaRPr lang="en-US" altLang="en-US" dirty="0">
              <a:cs typeface="Arial" panose="020B0604020202020204" pitchFamily="34" charset="0"/>
            </a:endParaRPr>
          </a:p>
          <a:p>
            <a:pPr lvl="1"/>
            <a:r>
              <a:rPr lang="en-US" altLang="en-US" sz="1800" dirty="0"/>
              <a:t>Serve residents who are enrolled in eligibility-based programs. </a:t>
            </a:r>
          </a:p>
          <a:p>
            <a:pPr lvl="1"/>
            <a:r>
              <a:rPr lang="en-US" altLang="en-US" sz="1800" dirty="0"/>
              <a:t>General job seeker looking for resources through Career Labs, by phone, virtually and events. </a:t>
            </a:r>
            <a:endParaRPr lang="en-US" altLang="en-US" sz="1800" dirty="0">
              <a:sym typeface="Wingdings" panose="05000000000000000000" pitchFamily="2" charset="2"/>
            </a:endParaRPr>
          </a:p>
          <a:p>
            <a:endParaRPr lang="en-US" altLang="en-US" dirty="0"/>
          </a:p>
        </p:txBody>
      </p:sp>
      <p:sp>
        <p:nvSpPr>
          <p:cNvPr id="5" name="Text Placeholder 4">
            <a:extLst>
              <a:ext uri="{FF2B5EF4-FFF2-40B4-BE49-F238E27FC236}">
                <a16:creationId xmlns:a16="http://schemas.microsoft.com/office/drawing/2014/main" id="{3981AC8A-89CC-7C58-BE79-8E457E393A05}"/>
              </a:ext>
            </a:extLst>
          </p:cNvPr>
          <p:cNvSpPr>
            <a:spLocks noGrp="1"/>
          </p:cNvSpPr>
          <p:nvPr>
            <p:ph type="body" sz="quarter" idx="14"/>
          </p:nvPr>
        </p:nvSpPr>
        <p:spPr>
          <a:xfrm>
            <a:off x="6167438" y="141288"/>
            <a:ext cx="2722562" cy="269875"/>
          </a:xfrm>
        </p:spPr>
        <p:txBody>
          <a:bodyPr/>
          <a:lstStyle/>
          <a:p>
            <a:pPr fontAlgn="auto">
              <a:spcAft>
                <a:spcPts val="0"/>
              </a:spcAft>
              <a:buFont typeface="Arial"/>
              <a:buNone/>
              <a:defRPr/>
            </a:pPr>
            <a:endParaRPr lang="en-US"/>
          </a:p>
        </p:txBody>
      </p:sp>
    </p:spTree>
  </p:cSld>
  <p:clrMapOvr>
    <a:masterClrMapping/>
  </p:clrMapOvr>
</p:sld>
</file>

<file path=ppt/theme/theme1.xml><?xml version="1.0" encoding="utf-8"?>
<a:theme xmlns:a="http://schemas.openxmlformats.org/drawingml/2006/main" name="Office Theme">
  <a:themeElements>
    <a:clrScheme name="Custom 5">
      <a:dk1>
        <a:srgbClr val="58595B"/>
      </a:dk1>
      <a:lt1>
        <a:srgbClr val="FFFFFF"/>
      </a:lt1>
      <a:dk2>
        <a:srgbClr val="9E3039"/>
      </a:dk2>
      <a:lt2>
        <a:srgbClr val="E1D8B7"/>
      </a:lt2>
      <a:accent1>
        <a:srgbClr val="002F6C"/>
      </a:accent1>
      <a:accent2>
        <a:srgbClr val="BD4F19"/>
      </a:accent2>
      <a:accent3>
        <a:srgbClr val="3C8A2E"/>
      </a:accent3>
      <a:accent4>
        <a:srgbClr val="F0AB00"/>
      </a:accent4>
      <a:accent5>
        <a:srgbClr val="006983"/>
      </a:accent5>
      <a:accent6>
        <a:srgbClr val="84BD00"/>
      </a:accent6>
      <a:hlink>
        <a:srgbClr val="58595B"/>
      </a:hlink>
      <a:folHlink>
        <a:srgbClr val="B1B3B6"/>
      </a:folHlink>
    </a:clrScheme>
    <a:fontScheme name="Hea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8038F523-08B9-48E5-8165-EB748DDD674E}" vid="{816E776C-EB4F-443F-9894-A736A052E7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B9FC6954E948418B35E255F7AB31D5" ma:contentTypeVersion="14" ma:contentTypeDescription="Create a new document." ma:contentTypeScope="" ma:versionID="6d7ab8b76f1db9070c09e3e9849b13ec">
  <xsd:schema xmlns:xsd="http://www.w3.org/2001/XMLSchema" xmlns:xs="http://www.w3.org/2001/XMLSchema" xmlns:p="http://schemas.microsoft.com/office/2006/metadata/properties" xmlns:ns2="97e759c2-91f8-42f0-a22d-862511e29c72" xmlns:ns3="047bef3f-f471-405f-aa3f-9443ada717cc" targetNamespace="http://schemas.microsoft.com/office/2006/metadata/properties" ma:root="true" ma:fieldsID="c4e7f7127f9d268dedfb01c12475fff7" ns2:_="" ns3:_="">
    <xsd:import namespace="97e759c2-91f8-42f0-a22d-862511e29c72"/>
    <xsd:import namespace="047bef3f-f471-405f-aa3f-9443ada717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759c2-91f8-42f0-a22d-862511e29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dd81084-395a-48cf-9cc5-bb190c2506b8"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7bef3f-f471-405f-aa3f-9443ada717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8650d57-6934-4be5-85d6-f173a17c34cf}" ma:internalName="TaxCatchAll" ma:showField="CatchAllData" ma:web="047bef3f-f471-405f-aa3f-9443ada71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e759c2-91f8-42f0-a22d-862511e29c72">
      <Terms xmlns="http://schemas.microsoft.com/office/infopath/2007/PartnerControls"/>
    </lcf76f155ced4ddcb4097134ff3c332f>
    <TaxCatchAll xmlns="047bef3f-f471-405f-aa3f-9443ada717cc" xsi:nil="true"/>
    <SharedWithUsers xmlns="047bef3f-f471-405f-aa3f-9443ada717cc">
      <UserInfo>
        <DisplayName/>
        <AccountId xsi:nil="true"/>
        <AccountType/>
      </UserInfo>
    </SharedWithUsers>
  </documentManagement>
</p:properties>
</file>

<file path=customXml/itemProps1.xml><?xml version="1.0" encoding="utf-8"?>
<ds:datastoreItem xmlns:ds="http://schemas.openxmlformats.org/officeDocument/2006/customXml" ds:itemID="{18024806-D636-4CFA-8DED-B5604B5AA49E}">
  <ds:schemaRefs>
    <ds:schemaRef ds:uri="http://schemas.microsoft.com/sharepoint/v3/contenttype/forms"/>
  </ds:schemaRefs>
</ds:datastoreItem>
</file>

<file path=customXml/itemProps2.xml><?xml version="1.0" encoding="utf-8"?>
<ds:datastoreItem xmlns:ds="http://schemas.openxmlformats.org/officeDocument/2006/customXml" ds:itemID="{C296BFDA-077C-404B-B39C-62C29755EA8E}">
  <ds:schemaRefs>
    <ds:schemaRef ds:uri="047bef3f-f471-405f-aa3f-9443ada717cc"/>
    <ds:schemaRef ds:uri="97e759c2-91f8-42f0-a22d-862511e29c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2AF3F4-610A-49C9-8F04-9521D19A68F0}">
  <ds:schemaRefs>
    <ds:schemaRef ds:uri="047bef3f-f471-405f-aa3f-9443ada717cc"/>
    <ds:schemaRef ds:uri="24977881-816a-4811-a626-68217925a9c4"/>
    <ds:schemaRef ds:uri="97e759c2-91f8-42f0-a22d-862511e29c72"/>
    <ds:schemaRef ds:uri="ac0a0d49-f317-42bb-ad02-0426a1b1ac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RC_General-PowerPoint_Template_2021Update</Template>
  <TotalTime>127</TotalTime>
  <Words>2378</Words>
  <Application>Microsoft Office PowerPoint</Application>
  <PresentationFormat>On-screen Show (4:3)</PresentationFormat>
  <Paragraphs>466</Paragraphs>
  <Slides>53</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mod&amp;co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Molenaar, Rachael</dc:creator>
  <cp:lastModifiedBy>Molenaar, Rachael</cp:lastModifiedBy>
  <cp:revision>415</cp:revision>
  <dcterms:created xsi:type="dcterms:W3CDTF">2021-02-01T14:34:12Z</dcterms:created>
  <dcterms:modified xsi:type="dcterms:W3CDTF">2023-06-01T12:35:56Z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0x01010058B9FC6954E948418B35E255F7AB31D5</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