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27" r:id="rId2"/>
    <p:sldId id="472" r:id="rId3"/>
    <p:sldId id="543" r:id="rId4"/>
    <p:sldId id="531" r:id="rId5"/>
    <p:sldId id="546" r:id="rId6"/>
    <p:sldId id="547" r:id="rId7"/>
    <p:sldId id="544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akowski, Kathleen" initials="LK" lastIdx="2" clrIdx="0">
    <p:extLst>
      <p:ext uri="{19B8F6BF-5375-455C-9EA6-DF929625EA0E}">
        <p15:presenceInfo xmlns:p15="http://schemas.microsoft.com/office/powerpoint/2012/main" userId="S-1-5-21-1417001333-1682526488-839522115-66195" providerId="AD"/>
      </p:ext>
    </p:extLst>
  </p:cmAuthor>
  <p:cmAuthor id="2" name="Benson, Renee" initials="BR" lastIdx="41" clrIdx="1">
    <p:extLst>
      <p:ext uri="{19B8F6BF-5375-455C-9EA6-DF929625EA0E}">
        <p15:presenceInfo xmlns:p15="http://schemas.microsoft.com/office/powerpoint/2012/main" userId="S-1-5-21-1417001333-1682526488-839522115-79261" providerId="AD"/>
      </p:ext>
    </p:extLst>
  </p:cmAuthor>
  <p:cmAuthor id="3" name="Booth, Megan" initials="BM" lastIdx="142" clrIdx="2">
    <p:extLst>
      <p:ext uri="{19B8F6BF-5375-455C-9EA6-DF929625EA0E}">
        <p15:presenceInfo xmlns:p15="http://schemas.microsoft.com/office/powerpoint/2012/main" userId="S-1-5-21-1417001333-1682526488-839522115-65810" providerId="AD"/>
      </p:ext>
    </p:extLst>
  </p:cmAuthor>
  <p:cmAuthor id="4" name="Joffe, Deborah" initials="JD" lastIdx="6" clrIdx="3">
    <p:extLst>
      <p:ext uri="{19B8F6BF-5375-455C-9EA6-DF929625EA0E}">
        <p15:presenceInfo xmlns:p15="http://schemas.microsoft.com/office/powerpoint/2012/main" userId="S-1-5-21-1417001333-1682526488-839522115-19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134"/>
    <a:srgbClr val="005C7E"/>
    <a:srgbClr val="F6A01A"/>
    <a:srgbClr val="00549E"/>
    <a:srgbClr val="6799C8"/>
    <a:srgbClr val="FBFBFB"/>
    <a:srgbClr val="A2958A"/>
    <a:srgbClr val="9AC2B9"/>
    <a:srgbClr val="BDBDB0"/>
    <a:srgbClr val="BD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8" autoAdjust="0"/>
    <p:restoredTop sz="79806" autoAdjust="0"/>
  </p:normalViewPr>
  <p:slideViewPr>
    <p:cSldViewPr snapToGrid="0">
      <p:cViewPr varScale="1">
        <p:scale>
          <a:sx n="59" d="100"/>
          <a:sy n="59" d="100"/>
        </p:scale>
        <p:origin x="1104" y="54"/>
      </p:cViewPr>
      <p:guideLst/>
    </p:cSldViewPr>
  </p:slideViewPr>
  <p:outlineViewPr>
    <p:cViewPr>
      <p:scale>
        <a:sx n="33" d="100"/>
        <a:sy n="33" d="100"/>
      </p:scale>
      <p:origin x="0" y="-138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2T19:09:24.929" idx="41">
    <p:pos x="10" y="10"/>
    <p:text>Let's divide the information on this slide into two. There is too much info on this slide.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FAF2-0F2C-4737-8EC5-26508E2F89BD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6C3A3-D798-4CEE-92B0-A5B302664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4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63FA-C89A-4425-AC5D-D28872EDEA9A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A925-CE2C-4402-8D7B-65E30C319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5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4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7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6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3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Child Welf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85" r="10497"/>
          <a:stretch/>
        </p:blipFill>
        <p:spPr>
          <a:xfrm>
            <a:off x="0" y="0"/>
            <a:ext cx="3886201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23266" y="575733"/>
            <a:ext cx="4334933" cy="249766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23266" y="3225797"/>
            <a:ext cx="4334933" cy="18060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 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6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94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799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02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S 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1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5956"/>
            <a:ext cx="3886200" cy="481100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5956"/>
            <a:ext cx="3886200" cy="481100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93922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5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S 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 anchorCtr="0"/>
          <a:lstStyle>
            <a:lvl1pPr>
              <a:defRPr sz="3200"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42" y="2058265"/>
            <a:ext cx="2996513" cy="2286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589694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3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Bullet Slide 3 w/ Header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F5AA0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2353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F5AA0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2353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00" y="617220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8C24-2E13-446E-B197-04AFB6DB9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5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114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www.pcghumanservices.com | Ramsey County Coaching Circle Lesson #2 | © Copyright Public Consulting Group, Inc.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00" y="617220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0AF6-E9A5-4EE5-80B8-517B0A46C8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Child Welf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"/>
          <a:stretch/>
        </p:blipFill>
        <p:spPr>
          <a:xfrm>
            <a:off x="0" y="1"/>
            <a:ext cx="35814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E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23"/>
            <a:ext cx="3886200" cy="686712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23266" y="575736"/>
            <a:ext cx="4334933" cy="249403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23266" y="3225800"/>
            <a:ext cx="4334933" cy="180339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TANF/SN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"/>
            <a:ext cx="36576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SN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4798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Welfare to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4097867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4740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C7E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2408"/>
            <a:ext cx="7772400" cy="208539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799C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8"/>
            <a:ext cx="8588355" cy="23319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28" y="5632193"/>
            <a:ext cx="1900413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2"/>
            <a:ext cx="7886700" cy="905069"/>
          </a:xfrm>
          <a:ln>
            <a:noFill/>
          </a:ln>
        </p:spPr>
        <p:txBody>
          <a:bodyPr anchor="t" anchorCtr="0"/>
          <a:lstStyle>
            <a:lvl1pPr>
              <a:defRPr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7886700" cy="4830763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3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0588"/>
            <a:ext cx="78867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535"/>
            <a:ext cx="7886700" cy="458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7" r:id="rId4"/>
    <p:sldLayoutId id="2147483672" r:id="rId5"/>
    <p:sldLayoutId id="2147483681" r:id="rId6"/>
    <p:sldLayoutId id="2147483676" r:id="rId7"/>
    <p:sldLayoutId id="2147483662" r:id="rId8"/>
    <p:sldLayoutId id="2147483663" r:id="rId9"/>
    <p:sldLayoutId id="2147483680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79" r:id="rId16"/>
    <p:sldLayoutId id="2147483683" r:id="rId17"/>
    <p:sldLayoutId id="214748368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5C7E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8949" y="539197"/>
            <a:ext cx="5063197" cy="2167467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>
                <a:solidFill>
                  <a:prstClr val="white"/>
                </a:solidFill>
              </a:rPr>
              <a:t>Coaching Circle</a:t>
            </a:r>
            <a:r>
              <a:rPr lang="en-US" sz="2800" b="1" dirty="0" smtClean="0">
                <a:solidFill>
                  <a:prstClr val="white"/>
                </a:solidFill>
              </a:rPr>
              <a:t/>
            </a:r>
            <a:br>
              <a:rPr lang="en-US" sz="2800" b="1" dirty="0" smtClean="0">
                <a:solidFill>
                  <a:prstClr val="white"/>
                </a:solidFill>
              </a:rPr>
            </a:br>
            <a:r>
              <a:rPr lang="en-US" sz="2800" b="1" i="1" dirty="0" smtClean="0">
                <a:solidFill>
                  <a:prstClr val="white"/>
                </a:solidFill>
              </a:rPr>
              <a:t>Action Planning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8949" y="3068847"/>
            <a:ext cx="4334933" cy="217745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Ramsey County Workforce Solutions Department</a:t>
            </a:r>
          </a:p>
          <a:p>
            <a:endParaRPr lang="en-US" sz="2200" dirty="0"/>
          </a:p>
          <a:p>
            <a:r>
              <a:rPr lang="en-US" sz="2200" dirty="0"/>
              <a:t>MFIP/DWP Career Coaching Staff Development and Training</a:t>
            </a:r>
          </a:p>
          <a:p>
            <a:endParaRPr lang="en-US" sz="1600" dirty="0"/>
          </a:p>
          <a:p>
            <a:r>
              <a:rPr lang="en-US" sz="1900" dirty="0" smtClean="0"/>
              <a:t>April, </a:t>
            </a:r>
            <a:r>
              <a:rPr lang="en-US" sz="1900" dirty="0"/>
              <a:t>2016</a:t>
            </a:r>
            <a:endParaRPr lang="en-US" sz="2400" dirty="0"/>
          </a:p>
        </p:txBody>
      </p:sp>
      <p:pic>
        <p:nvPicPr>
          <p:cNvPr id="5" name="Picture 4" descr="C:\Users\rbenson\AppData\Local\Microsoft\Windows\Temporary Internet Files\Content.Outlook\SE1E8QG7\Team Meeting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3"/>
          <a:stretch/>
        </p:blipFill>
        <p:spPr bwMode="auto">
          <a:xfrm>
            <a:off x="33252" y="0"/>
            <a:ext cx="396940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Coaching Circle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73591"/>
            <a:ext cx="7886700" cy="39676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u="sng" dirty="0" smtClean="0">
                <a:solidFill>
                  <a:srgbClr val="A30134"/>
                </a:solidFill>
                <a:latin typeface="Rockwell" panose="02060603020205020403" pitchFamily="18" charset="0"/>
              </a:rPr>
              <a:t>Discussion Topics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u="sng" dirty="0" smtClean="0">
              <a:solidFill>
                <a:srgbClr val="A30134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Peer-to-Peer Group Sharing:  </a:t>
            </a:r>
            <a:r>
              <a:rPr lang="en-US" sz="1800" dirty="0" smtClean="0">
                <a:solidFill>
                  <a:srgbClr val="005C7E"/>
                </a:solidFill>
                <a:latin typeface="Rockwell" panose="02060603020205020403" pitchFamily="18" charset="0"/>
              </a:rPr>
              <a:t>What I Learned Since we Last Met….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Action Planning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 </a:t>
            </a:r>
            <a:r>
              <a:rPr lang="en-US" sz="1800" i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Developing the Action Plan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Connecting the Reflect &amp; Plans (Coaching Circle Lesson #1) to the Action Plan</a:t>
            </a:r>
          </a:p>
          <a:p>
            <a:pPr lvl="1">
              <a:lnSpc>
                <a:spcPct val="100000"/>
              </a:lnSpc>
            </a:pPr>
            <a:r>
              <a:rPr lang="en-US" sz="1800" i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Thinking about Implementing &amp; Evaluating the Action Plan</a:t>
            </a:r>
            <a:endParaRPr lang="en-US" sz="1800" i="1" dirty="0">
              <a:solidFill>
                <a:srgbClr val="005C7E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23918"/>
            <a:ext cx="7886700" cy="608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Peer-to-Peer Group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513"/>
            <a:ext cx="7886700" cy="457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Think about the areas of improvement you identified on your Reflect and Plans. </a:t>
            </a:r>
          </a:p>
          <a:p>
            <a:pPr marL="0" indent="0">
              <a:buNone/>
            </a:pPr>
            <a:endParaRPr lang="en-US" sz="2000" b="1" i="1" dirty="0" smtClean="0">
              <a:solidFill>
                <a:srgbClr val="005C7E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5C7E"/>
                </a:solidFill>
                <a:latin typeface="Rockwell" panose="02060603020205020403" pitchFamily="18" charset="0"/>
              </a:rPr>
              <a:t>Consider your interactions with participants, peers and leadership over the past month and share starting with:</a:t>
            </a:r>
          </a:p>
          <a:p>
            <a:pPr marL="0" indent="0">
              <a:buNone/>
            </a:pPr>
            <a:endParaRPr lang="en-US" sz="2000" b="1" i="1" dirty="0" smtClean="0">
              <a:solidFill>
                <a:srgbClr val="A30134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A30134"/>
                </a:solidFill>
                <a:latin typeface="Rockwell" panose="02060603020205020403" pitchFamily="18" charset="0"/>
              </a:rPr>
              <a:t>Since we last met I………..</a:t>
            </a:r>
          </a:p>
          <a:p>
            <a:pPr marL="0" indent="0">
              <a:buNone/>
            </a:pPr>
            <a:endParaRPr lang="en-US" sz="2000" i="1" dirty="0" smtClean="0">
              <a:solidFill>
                <a:srgbClr val="A30134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000" dirty="0" smtClean="0">
                <a:solidFill>
                  <a:srgbClr val="005C7E"/>
                </a:solidFill>
                <a:latin typeface="Rockwell" panose="02060603020205020403" pitchFamily="18" charset="0"/>
              </a:rPr>
              <a:t>Practiced </a:t>
            </a:r>
            <a:r>
              <a:rPr lang="en-US" sz="2000" dirty="0">
                <a:solidFill>
                  <a:srgbClr val="005C7E"/>
                </a:solidFill>
                <a:latin typeface="Rockwell" panose="02060603020205020403" pitchFamily="18" charset="0"/>
              </a:rPr>
              <a:t>_________ coaching </a:t>
            </a:r>
            <a:r>
              <a:rPr lang="en-US" sz="2000" dirty="0" smtClean="0">
                <a:solidFill>
                  <a:srgbClr val="005C7E"/>
                </a:solidFill>
                <a:latin typeface="Rockwell" panose="02060603020205020403" pitchFamily="18" charset="0"/>
              </a:rPr>
              <a:t>technique.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  <a:latin typeface="Rockwell" panose="02060603020205020403" pitchFamily="18" charset="0"/>
              </a:rPr>
              <a:t>Learned/Discovered ____________ about coaching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  <a:latin typeface="Rockwell" panose="02060603020205020403" pitchFamily="18" charset="0"/>
              </a:rPr>
              <a:t>Improved in ______________ area of coaching.</a:t>
            </a:r>
          </a:p>
        </p:txBody>
      </p:sp>
    </p:spTree>
    <p:extLst>
      <p:ext uri="{BB962C8B-B14F-4D97-AF65-F5344CB8AC3E}">
        <p14:creationId xmlns:p14="http://schemas.microsoft.com/office/powerpoint/2010/main" val="108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Action Planning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23918"/>
            <a:ext cx="7886700" cy="535809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Action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3525"/>
            <a:ext cx="7886700" cy="4503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A30134"/>
                </a:solidFill>
              </a:rPr>
              <a:t>Things to consider when developing the action plan:</a:t>
            </a:r>
          </a:p>
          <a:p>
            <a:pPr marL="0" indent="0">
              <a:buNone/>
            </a:pPr>
            <a:endParaRPr lang="en-US" sz="1800" i="1" dirty="0" smtClean="0">
              <a:solidFill>
                <a:srgbClr val="A30134"/>
              </a:solidFill>
            </a:endParaRP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Have I incorporated a “growth” areas from the Reflect &amp; Plans into this Action Plan? Do I know exactly how I will implement this coaching technique? In other words, have I been specific?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Is this a manageable next step for me, one that I am very likely to complete and succeed at implementing?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How will I measure improvement? How will I know if I have done this?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Are the tasks related to the objectives clearly defined?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5C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23918"/>
            <a:ext cx="7886700" cy="535809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Action Plan </a:t>
            </a:r>
            <a:r>
              <a:rPr lang="en-US" sz="2400" i="1" dirty="0" smtClean="0"/>
              <a:t>(continued)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A30134"/>
                </a:solidFill>
              </a:rPr>
              <a:t>Things to consider when developing the action plan:</a:t>
            </a:r>
          </a:p>
          <a:p>
            <a:pPr marL="0" indent="0">
              <a:buNone/>
            </a:pPr>
            <a:endParaRPr lang="en-US" sz="1800" i="1" dirty="0" smtClean="0">
              <a:solidFill>
                <a:srgbClr val="A30134"/>
              </a:solidFill>
            </a:endParaRP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Are the tasks ordered sequentially?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What does it mean to choose a “relevant” coaching goal? Is my goal relevant?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Are there deadlines/timelines realistic?</a:t>
            </a:r>
          </a:p>
          <a:p>
            <a:pPr lvl="1"/>
            <a:r>
              <a:rPr lang="en-US" sz="2000" dirty="0" smtClean="0">
                <a:solidFill>
                  <a:srgbClr val="005C7E"/>
                </a:solidFill>
              </a:rPr>
              <a:t>Are there resources (training, materials, information) needed in order to complete the tasks and achieve the objectives? </a:t>
            </a:r>
          </a:p>
          <a:p>
            <a:pPr lvl="1"/>
            <a:r>
              <a:rPr lang="en-US" sz="2000" b="1" i="1" dirty="0" smtClean="0">
                <a:solidFill>
                  <a:srgbClr val="A30134"/>
                </a:solidFill>
              </a:rPr>
              <a:t>Am I committed to using the Action Plan as a roadmap for growth? </a:t>
            </a:r>
            <a:endParaRPr lang="en-US" sz="2000" b="1" i="1" dirty="0">
              <a:solidFill>
                <a:srgbClr val="A30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23918"/>
            <a:ext cx="7886700" cy="535809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&amp; Evaluating the Action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www.pcghumanservices.com | Ramsey County Coaching Circle Lesson #2 | © Copyright Public Consulting Group,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35981"/>
            <a:ext cx="7886700" cy="4209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A30134"/>
                </a:solidFill>
              </a:rPr>
              <a:t>Things to consider when </a:t>
            </a:r>
            <a:r>
              <a:rPr lang="en-US" sz="1800" b="1" i="1" dirty="0" smtClean="0">
                <a:solidFill>
                  <a:srgbClr val="A30134"/>
                </a:solidFill>
              </a:rPr>
              <a:t>implementing and evaluating the </a:t>
            </a:r>
            <a:r>
              <a:rPr lang="en-US" sz="1800" b="1" i="1" dirty="0">
                <a:solidFill>
                  <a:srgbClr val="A30134"/>
                </a:solidFill>
              </a:rPr>
              <a:t>action plan</a:t>
            </a:r>
            <a:r>
              <a:rPr lang="en-US" sz="1800" b="1" i="1" dirty="0" smtClean="0">
                <a:solidFill>
                  <a:srgbClr val="A30134"/>
                </a:solidFill>
              </a:rPr>
              <a:t>:</a:t>
            </a:r>
          </a:p>
          <a:p>
            <a:pPr marL="0" indent="0">
              <a:buNone/>
            </a:pPr>
            <a:endParaRPr lang="en-US" sz="1800" b="1" i="1" dirty="0">
              <a:solidFill>
                <a:srgbClr val="A30134"/>
              </a:solidFill>
            </a:endParaRPr>
          </a:p>
          <a:p>
            <a:pPr lvl="1"/>
            <a:r>
              <a:rPr lang="en-US" sz="1800" dirty="0">
                <a:solidFill>
                  <a:srgbClr val="005C7E"/>
                </a:solidFill>
              </a:rPr>
              <a:t>How will you support each other and hold yourself/others accountable?</a:t>
            </a:r>
          </a:p>
          <a:p>
            <a:pPr lvl="1"/>
            <a:r>
              <a:rPr lang="en-US" sz="1800" dirty="0">
                <a:solidFill>
                  <a:srgbClr val="005C7E"/>
                </a:solidFill>
              </a:rPr>
              <a:t>What method will you use to follow-up on progress?</a:t>
            </a:r>
          </a:p>
          <a:p>
            <a:pPr lvl="1"/>
            <a:r>
              <a:rPr lang="en-US" sz="1800" dirty="0" smtClean="0">
                <a:solidFill>
                  <a:srgbClr val="005C7E"/>
                </a:solidFill>
              </a:rPr>
              <a:t>How </a:t>
            </a:r>
            <a:r>
              <a:rPr lang="en-US" sz="1800" dirty="0">
                <a:solidFill>
                  <a:srgbClr val="005C7E"/>
                </a:solidFill>
              </a:rPr>
              <a:t>will you measure success</a:t>
            </a:r>
            <a:r>
              <a:rPr lang="en-US" sz="1800" dirty="0" smtClean="0">
                <a:solidFill>
                  <a:srgbClr val="005C7E"/>
                </a:solidFill>
              </a:rPr>
              <a:t>?</a:t>
            </a:r>
            <a:r>
              <a:rPr lang="en-US" sz="1800" i="1" dirty="0" smtClean="0">
                <a:solidFill>
                  <a:srgbClr val="A30134"/>
                </a:solidFill>
              </a:rPr>
              <a:t> </a:t>
            </a:r>
            <a:r>
              <a:rPr lang="en-US" sz="1800" dirty="0">
                <a:solidFill>
                  <a:srgbClr val="005C7E"/>
                </a:solidFill>
              </a:rPr>
              <a:t>Do you have a support system/cheering squad to provide encouragement, affirmation and celebrate achievements?</a:t>
            </a:r>
          </a:p>
          <a:p>
            <a:pPr lvl="1"/>
            <a:r>
              <a:rPr lang="en-US" sz="1800" dirty="0">
                <a:solidFill>
                  <a:srgbClr val="005C7E"/>
                </a:solidFill>
              </a:rPr>
              <a:t>Who is in your support system?</a:t>
            </a:r>
          </a:p>
          <a:p>
            <a:pPr lvl="1"/>
            <a:r>
              <a:rPr lang="en-US" sz="1800" dirty="0">
                <a:solidFill>
                  <a:srgbClr val="005C7E"/>
                </a:solidFill>
              </a:rPr>
              <a:t>What, if any adjustments need to be made?</a:t>
            </a:r>
          </a:p>
          <a:p>
            <a:pPr lvl="1"/>
            <a:r>
              <a:rPr lang="en-US" sz="1800" dirty="0">
                <a:solidFill>
                  <a:srgbClr val="005C7E"/>
                </a:solidFill>
              </a:rPr>
              <a:t>How will you measure success?</a:t>
            </a:r>
          </a:p>
          <a:p>
            <a:endParaRPr lang="en-US" sz="1800" dirty="0">
              <a:solidFill>
                <a:srgbClr val="005C7E"/>
              </a:solidFill>
            </a:endParaRPr>
          </a:p>
          <a:p>
            <a:pPr marL="0" lvl="0" indent="0">
              <a:buNone/>
            </a:pPr>
            <a:endParaRPr lang="en-US" sz="1800" b="1" i="1" dirty="0" smtClean="0">
              <a:solidFill>
                <a:srgbClr val="005C7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879" y="3230300"/>
            <a:ext cx="4511702" cy="232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005C7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86595" y="2653822"/>
            <a:ext cx="5925270" cy="4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 smtClean="0">
                <a:solidFill>
                  <a:srgbClr val="A30134"/>
                </a:solidFill>
              </a:rPr>
              <a:t>. </a:t>
            </a:r>
            <a:endParaRPr lang="en-US" sz="1800" b="1" i="1" dirty="0" smtClean="0">
              <a:solidFill>
                <a:srgbClr val="005C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24431</TotalTime>
  <Words>496</Words>
  <Application>Microsoft Office PowerPoint</Application>
  <PresentationFormat>On-screen Show (4:3)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Rockwell</vt:lpstr>
      <vt:lpstr>Office Theme</vt:lpstr>
      <vt:lpstr> Coaching Circle Action Planning</vt:lpstr>
      <vt:lpstr>April Coaching Circle - Overview</vt:lpstr>
      <vt:lpstr>Peer-to-Peer Group Discussion</vt:lpstr>
      <vt:lpstr>Action Planning</vt:lpstr>
      <vt:lpstr>Developing the Action Plan</vt:lpstr>
      <vt:lpstr>Developing the Action Plan (continued)</vt:lpstr>
      <vt:lpstr>Implementing &amp; Evaluating the Action Plan</vt:lpstr>
    </vt:vector>
  </TitlesOfParts>
  <Company>PCG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Paiva, Ryan</dc:creator>
  <cp:lastModifiedBy>Booth, Megan</cp:lastModifiedBy>
  <cp:revision>663</cp:revision>
  <cp:lastPrinted>2015-06-05T20:25:30Z</cp:lastPrinted>
  <dcterms:created xsi:type="dcterms:W3CDTF">2015-01-06T16:31:53Z</dcterms:created>
  <dcterms:modified xsi:type="dcterms:W3CDTF">2016-03-03T17:17:11Z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-1664434138</vt:i4>
  </property>
  <property fmtid="{D5CDD505-2E9C-101B-9397-08002B2CF9AE}" pid="3" name="_NewReviewCycle">
    <vt:lpwstr/>
  </property>
  <property fmtid="{D5CDD505-2E9C-101B-9397-08002B2CF9AE}" pid="4" name="_EmailSubject">
    <vt:lpwstr>Tip and Lesson #2</vt:lpwstr>
  </property>
  <property fmtid="{D5CDD505-2E9C-101B-9397-08002B2CF9AE}" pid="5" name="_AuthorEmail">
    <vt:lpwstr>Leighann.Ahmad@CO.RAMSEY.MN.US</vt:lpwstr>
  </property>
  <property fmtid="{D5CDD505-2E9C-101B-9397-08002B2CF9AE}" pid="6" name="_AuthorEmailDisplayName">
    <vt:lpwstr>Ahmad, Leighann</vt:lpwstr>
  </property>
</Properties>
</file>