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5" r:id="rId1"/>
  </p:sldMasterIdLst>
  <p:notesMasterIdLst>
    <p:notesMasterId r:id="rId15"/>
  </p:notesMasterIdLst>
  <p:sldIdLst>
    <p:sldId id="258" r:id="rId2"/>
    <p:sldId id="263" r:id="rId3"/>
    <p:sldId id="260" r:id="rId4"/>
    <p:sldId id="261" r:id="rId5"/>
    <p:sldId id="257" r:id="rId6"/>
    <p:sldId id="311" r:id="rId7"/>
    <p:sldId id="313" r:id="rId8"/>
    <p:sldId id="264" r:id="rId9"/>
    <p:sldId id="262" r:id="rId10"/>
    <p:sldId id="314" r:id="rId11"/>
    <p:sldId id="266" r:id="rId12"/>
    <p:sldId id="315" r:id="rId13"/>
    <p:sldId id="316" r:id="rId14"/>
  </p:sldIdLst>
  <p:sldSz cx="9144000" cy="5143500" type="screen16x9"/>
  <p:notesSz cx="6858000" cy="9144000"/>
  <p:embeddedFontLst>
    <p:embeddedFont>
      <p:font typeface="Anaheim" panose="020B0604020202020204" charset="0"/>
      <p:regular r:id="rId16"/>
    </p:embeddedFont>
    <p:embeddedFont>
      <p:font typeface="Baloo 2" panose="020B0604020202020204" charset="0"/>
      <p:regular r:id="rId17"/>
      <p:bold r:id="rId18"/>
    </p:embeddedFont>
    <p:embeddedFont>
      <p:font typeface="Bebas Neue" panose="020B0604020202020204" pitchFamily="34" charset="0"/>
      <p:regular r:id="rId19"/>
    </p:embeddedFont>
    <p:embeddedFont>
      <p:font typeface="Montserrat" panose="00000500000000000000" pitchFamily="2" charset="0"/>
      <p:regular r:id="rId20"/>
      <p:bold r:id="rId21"/>
      <p:italic r:id="rId22"/>
      <p:boldItalic r:id="rId23"/>
    </p:embeddedFont>
    <p:embeddedFont>
      <p:font typeface="Nunito Light" pitchFamily="2" charset="0"/>
      <p:regular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3813291-DA1B-4B5D-9DC5-527877EBED32}">
  <a:tblStyle styleId="{03813291-DA1B-4B5D-9DC5-527877EBED3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94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9.fntdata"/><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0"/>
        <p:cNvGrpSpPr/>
        <p:nvPr/>
      </p:nvGrpSpPr>
      <p:grpSpPr>
        <a:xfrm>
          <a:off x="0" y="0"/>
          <a:ext cx="0" cy="0"/>
          <a:chOff x="0" y="0"/>
          <a:chExt cx="0" cy="0"/>
        </a:xfrm>
      </p:grpSpPr>
      <p:sp>
        <p:nvSpPr>
          <p:cNvPr id="1291" name="Google Shape;1291;gd431007ba2_0_2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2" name="Google Shape;1292;gd431007ba2_0_2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sz="1200" i="1">
              <a:solidFill>
                <a:srgbClr val="595959"/>
              </a:solidFill>
              <a:latin typeface="Anaheim"/>
              <a:ea typeface="Anaheim"/>
              <a:cs typeface="Anaheim"/>
              <a:sym typeface="Anaheim"/>
            </a:endParaRPr>
          </a:p>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3"/>
        <p:cNvGrpSpPr/>
        <p:nvPr/>
      </p:nvGrpSpPr>
      <p:grpSpPr>
        <a:xfrm>
          <a:off x="0" y="0"/>
          <a:ext cx="0" cy="0"/>
          <a:chOff x="0" y="0"/>
          <a:chExt cx="0" cy="0"/>
        </a:xfrm>
      </p:grpSpPr>
      <p:sp>
        <p:nvSpPr>
          <p:cNvPr id="1354" name="Google Shape;1354;g2459ef6541a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5" name="Google Shape;1355;g2459ef6541a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910287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9"/>
        <p:cNvGrpSpPr/>
        <p:nvPr/>
      </p:nvGrpSpPr>
      <p:grpSpPr>
        <a:xfrm>
          <a:off x="0" y="0"/>
          <a:ext cx="0" cy="0"/>
          <a:chOff x="0" y="0"/>
          <a:chExt cx="0" cy="0"/>
        </a:xfrm>
      </p:grpSpPr>
      <p:sp>
        <p:nvSpPr>
          <p:cNvPr id="1420" name="Google Shape;1420;g2459ef6541a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1" name="Google Shape;1421;g2459ef6541a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6"/>
        <p:cNvGrpSpPr/>
        <p:nvPr/>
      </p:nvGrpSpPr>
      <p:grpSpPr>
        <a:xfrm>
          <a:off x="0" y="0"/>
          <a:ext cx="0" cy="0"/>
          <a:chOff x="0" y="0"/>
          <a:chExt cx="0" cy="0"/>
        </a:xfrm>
      </p:grpSpPr>
      <p:sp>
        <p:nvSpPr>
          <p:cNvPr id="1367" name="Google Shape;1367;g2459ef6541a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8" name="Google Shape;1368;g2459ef6541a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84275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1"/>
        <p:cNvGrpSpPr/>
        <p:nvPr/>
      </p:nvGrpSpPr>
      <p:grpSpPr>
        <a:xfrm>
          <a:off x="0" y="0"/>
          <a:ext cx="0" cy="0"/>
          <a:chOff x="0" y="0"/>
          <a:chExt cx="0" cy="0"/>
        </a:xfrm>
      </p:grpSpPr>
      <p:sp>
        <p:nvSpPr>
          <p:cNvPr id="1272" name="Google Shape;1272;g1e2dc9ab4a4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3" name="Google Shape;1273;g1e2dc9ab4a4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91206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6"/>
        <p:cNvGrpSpPr/>
        <p:nvPr/>
      </p:nvGrpSpPr>
      <p:grpSpPr>
        <a:xfrm>
          <a:off x="0" y="0"/>
          <a:ext cx="0" cy="0"/>
          <a:chOff x="0" y="0"/>
          <a:chExt cx="0" cy="0"/>
        </a:xfrm>
      </p:grpSpPr>
      <p:sp>
        <p:nvSpPr>
          <p:cNvPr id="1367" name="Google Shape;1367;g2459ef6541a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8" name="Google Shape;1368;g2459ef6541a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7"/>
        <p:cNvGrpSpPr/>
        <p:nvPr/>
      </p:nvGrpSpPr>
      <p:grpSpPr>
        <a:xfrm>
          <a:off x="0" y="0"/>
          <a:ext cx="0" cy="0"/>
          <a:chOff x="0" y="0"/>
          <a:chExt cx="0" cy="0"/>
        </a:xfrm>
      </p:grpSpPr>
      <p:sp>
        <p:nvSpPr>
          <p:cNvPr id="1328" name="Google Shape;1328;g2459ef6541a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9" name="Google Shape;1329;g2459ef6541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7"/>
        <p:cNvGrpSpPr/>
        <p:nvPr/>
      </p:nvGrpSpPr>
      <p:grpSpPr>
        <a:xfrm>
          <a:off x="0" y="0"/>
          <a:ext cx="0" cy="0"/>
          <a:chOff x="0" y="0"/>
          <a:chExt cx="0" cy="0"/>
        </a:xfrm>
      </p:grpSpPr>
      <p:sp>
        <p:nvSpPr>
          <p:cNvPr id="1338" name="Google Shape;1338;g2466a787959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9" name="Google Shape;1339;g2466a787959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1"/>
        <p:cNvGrpSpPr/>
        <p:nvPr/>
      </p:nvGrpSpPr>
      <p:grpSpPr>
        <a:xfrm>
          <a:off x="0" y="0"/>
          <a:ext cx="0" cy="0"/>
          <a:chOff x="0" y="0"/>
          <a:chExt cx="0" cy="0"/>
        </a:xfrm>
      </p:grpSpPr>
      <p:sp>
        <p:nvSpPr>
          <p:cNvPr id="1272" name="Google Shape;1272;g1e2dc9ab4a4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3" name="Google Shape;1273;g1e2dc9ab4a4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1"/>
        <p:cNvGrpSpPr/>
        <p:nvPr/>
      </p:nvGrpSpPr>
      <p:grpSpPr>
        <a:xfrm>
          <a:off x="0" y="0"/>
          <a:ext cx="0" cy="0"/>
          <a:chOff x="0" y="0"/>
          <a:chExt cx="0" cy="0"/>
        </a:xfrm>
      </p:grpSpPr>
      <p:sp>
        <p:nvSpPr>
          <p:cNvPr id="1272" name="Google Shape;1272;g1e2dc9ab4a4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3" name="Google Shape;1273;g1e2dc9ab4a4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23808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7"/>
        <p:cNvGrpSpPr/>
        <p:nvPr/>
      </p:nvGrpSpPr>
      <p:grpSpPr>
        <a:xfrm>
          <a:off x="0" y="0"/>
          <a:ext cx="0" cy="0"/>
          <a:chOff x="0" y="0"/>
          <a:chExt cx="0" cy="0"/>
        </a:xfrm>
      </p:grpSpPr>
      <p:sp>
        <p:nvSpPr>
          <p:cNvPr id="1328" name="Google Shape;1328;g2459ef6541a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9" name="Google Shape;1329;g2459ef6541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5012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4"/>
        <p:cNvGrpSpPr/>
        <p:nvPr/>
      </p:nvGrpSpPr>
      <p:grpSpPr>
        <a:xfrm>
          <a:off x="0" y="0"/>
          <a:ext cx="0" cy="0"/>
          <a:chOff x="0" y="0"/>
          <a:chExt cx="0" cy="0"/>
        </a:xfrm>
      </p:grpSpPr>
      <p:sp>
        <p:nvSpPr>
          <p:cNvPr id="1385" name="Google Shape;1385;g54dda1946d_6_3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6" name="Google Shape;1386;g54dda1946d_6_3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3"/>
        <p:cNvGrpSpPr/>
        <p:nvPr/>
      </p:nvGrpSpPr>
      <p:grpSpPr>
        <a:xfrm>
          <a:off x="0" y="0"/>
          <a:ext cx="0" cy="0"/>
          <a:chOff x="0" y="0"/>
          <a:chExt cx="0" cy="0"/>
        </a:xfrm>
      </p:grpSpPr>
      <p:sp>
        <p:nvSpPr>
          <p:cNvPr id="1354" name="Google Shape;1354;g2459ef6541a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5" name="Google Shape;1355;g2459ef6541a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2"/>
        <p:cNvGrpSpPr/>
        <p:nvPr/>
      </p:nvGrpSpPr>
      <p:grpSpPr>
        <a:xfrm>
          <a:off x="0" y="0"/>
          <a:ext cx="0" cy="0"/>
          <a:chOff x="0" y="0"/>
          <a:chExt cx="0" cy="0"/>
        </a:xfrm>
      </p:grpSpPr>
      <p:grpSp>
        <p:nvGrpSpPr>
          <p:cNvPr id="43" name="Google Shape;43;p3"/>
          <p:cNvGrpSpPr/>
          <p:nvPr/>
        </p:nvGrpSpPr>
        <p:grpSpPr>
          <a:xfrm rot="10800000">
            <a:off x="2688247" y="3969741"/>
            <a:ext cx="2009297" cy="1948844"/>
            <a:chOff x="-71475" y="1671775"/>
            <a:chExt cx="1122575" cy="1088800"/>
          </a:xfrm>
        </p:grpSpPr>
        <p:sp>
          <p:nvSpPr>
            <p:cNvPr id="44" name="Google Shape;44;p3"/>
            <p:cNvSpPr/>
            <p:nvPr/>
          </p:nvSpPr>
          <p:spPr>
            <a:xfrm>
              <a:off x="-71475" y="1671775"/>
              <a:ext cx="139150" cy="895750"/>
            </a:xfrm>
            <a:custGeom>
              <a:avLst/>
              <a:gdLst/>
              <a:ahLst/>
              <a:cxnLst/>
              <a:rect l="l" t="t" r="r" b="b"/>
              <a:pathLst>
                <a:path w="5566" h="35830" extrusionOk="0">
                  <a:moveTo>
                    <a:pt x="1" y="1"/>
                  </a:moveTo>
                  <a:lnTo>
                    <a:pt x="1" y="35830"/>
                  </a:lnTo>
                  <a:lnTo>
                    <a:pt x="5566" y="35830"/>
                  </a:lnTo>
                  <a:lnTo>
                    <a:pt x="556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3"/>
            <p:cNvSpPr/>
            <p:nvPr/>
          </p:nvSpPr>
          <p:spPr>
            <a:xfrm>
              <a:off x="51525" y="1671775"/>
              <a:ext cx="139150" cy="895750"/>
            </a:xfrm>
            <a:custGeom>
              <a:avLst/>
              <a:gdLst/>
              <a:ahLst/>
              <a:cxnLst/>
              <a:rect l="l" t="t" r="r" b="b"/>
              <a:pathLst>
                <a:path w="5566" h="35830" extrusionOk="0">
                  <a:moveTo>
                    <a:pt x="0" y="1"/>
                  </a:moveTo>
                  <a:lnTo>
                    <a:pt x="0" y="35830"/>
                  </a:lnTo>
                  <a:lnTo>
                    <a:pt x="5565" y="35830"/>
                  </a:lnTo>
                  <a:lnTo>
                    <a:pt x="556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3"/>
            <p:cNvSpPr/>
            <p:nvPr/>
          </p:nvSpPr>
          <p:spPr>
            <a:xfrm>
              <a:off x="174525" y="1671775"/>
              <a:ext cx="139125" cy="895750"/>
            </a:xfrm>
            <a:custGeom>
              <a:avLst/>
              <a:gdLst/>
              <a:ahLst/>
              <a:cxnLst/>
              <a:rect l="l" t="t" r="r" b="b"/>
              <a:pathLst>
                <a:path w="5565" h="35830" extrusionOk="0">
                  <a:moveTo>
                    <a:pt x="0" y="1"/>
                  </a:moveTo>
                  <a:lnTo>
                    <a:pt x="0" y="35830"/>
                  </a:lnTo>
                  <a:lnTo>
                    <a:pt x="5565" y="35830"/>
                  </a:lnTo>
                  <a:lnTo>
                    <a:pt x="556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3"/>
            <p:cNvSpPr/>
            <p:nvPr/>
          </p:nvSpPr>
          <p:spPr>
            <a:xfrm>
              <a:off x="297500" y="1671775"/>
              <a:ext cx="138650" cy="895750"/>
            </a:xfrm>
            <a:custGeom>
              <a:avLst/>
              <a:gdLst/>
              <a:ahLst/>
              <a:cxnLst/>
              <a:rect l="l" t="t" r="r" b="b"/>
              <a:pathLst>
                <a:path w="5546" h="35830" extrusionOk="0">
                  <a:moveTo>
                    <a:pt x="1" y="1"/>
                  </a:moveTo>
                  <a:lnTo>
                    <a:pt x="1" y="35830"/>
                  </a:lnTo>
                  <a:lnTo>
                    <a:pt x="5545" y="35830"/>
                  </a:lnTo>
                  <a:lnTo>
                    <a:pt x="554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3"/>
            <p:cNvSpPr/>
            <p:nvPr/>
          </p:nvSpPr>
          <p:spPr>
            <a:xfrm>
              <a:off x="420000" y="1671775"/>
              <a:ext cx="139150" cy="895750"/>
            </a:xfrm>
            <a:custGeom>
              <a:avLst/>
              <a:gdLst/>
              <a:ahLst/>
              <a:cxnLst/>
              <a:rect l="l" t="t" r="r" b="b"/>
              <a:pathLst>
                <a:path w="5566" h="35830" extrusionOk="0">
                  <a:moveTo>
                    <a:pt x="0" y="1"/>
                  </a:moveTo>
                  <a:lnTo>
                    <a:pt x="0" y="35830"/>
                  </a:lnTo>
                  <a:lnTo>
                    <a:pt x="5565" y="35830"/>
                  </a:lnTo>
                  <a:lnTo>
                    <a:pt x="556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3"/>
            <p:cNvSpPr/>
            <p:nvPr/>
          </p:nvSpPr>
          <p:spPr>
            <a:xfrm>
              <a:off x="542975" y="1671775"/>
              <a:ext cx="139150" cy="895750"/>
            </a:xfrm>
            <a:custGeom>
              <a:avLst/>
              <a:gdLst/>
              <a:ahLst/>
              <a:cxnLst/>
              <a:rect l="l" t="t" r="r" b="b"/>
              <a:pathLst>
                <a:path w="5566" h="35830" extrusionOk="0">
                  <a:moveTo>
                    <a:pt x="1" y="1"/>
                  </a:moveTo>
                  <a:lnTo>
                    <a:pt x="1" y="35830"/>
                  </a:lnTo>
                  <a:lnTo>
                    <a:pt x="5566" y="35830"/>
                  </a:lnTo>
                  <a:lnTo>
                    <a:pt x="556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3"/>
            <p:cNvSpPr/>
            <p:nvPr/>
          </p:nvSpPr>
          <p:spPr>
            <a:xfrm>
              <a:off x="665975" y="1671775"/>
              <a:ext cx="139150" cy="895750"/>
            </a:xfrm>
            <a:custGeom>
              <a:avLst/>
              <a:gdLst/>
              <a:ahLst/>
              <a:cxnLst/>
              <a:rect l="l" t="t" r="r" b="b"/>
              <a:pathLst>
                <a:path w="5566" h="35830" extrusionOk="0">
                  <a:moveTo>
                    <a:pt x="0" y="1"/>
                  </a:moveTo>
                  <a:lnTo>
                    <a:pt x="0" y="35830"/>
                  </a:lnTo>
                  <a:lnTo>
                    <a:pt x="5565" y="35830"/>
                  </a:lnTo>
                  <a:lnTo>
                    <a:pt x="556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3"/>
            <p:cNvSpPr/>
            <p:nvPr/>
          </p:nvSpPr>
          <p:spPr>
            <a:xfrm>
              <a:off x="788975" y="1671775"/>
              <a:ext cx="139125" cy="895750"/>
            </a:xfrm>
            <a:custGeom>
              <a:avLst/>
              <a:gdLst/>
              <a:ahLst/>
              <a:cxnLst/>
              <a:rect l="l" t="t" r="r" b="b"/>
              <a:pathLst>
                <a:path w="5565" h="35830" extrusionOk="0">
                  <a:moveTo>
                    <a:pt x="0" y="1"/>
                  </a:moveTo>
                  <a:lnTo>
                    <a:pt x="0" y="35830"/>
                  </a:lnTo>
                  <a:lnTo>
                    <a:pt x="5565" y="35830"/>
                  </a:lnTo>
                  <a:lnTo>
                    <a:pt x="556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3"/>
            <p:cNvSpPr/>
            <p:nvPr/>
          </p:nvSpPr>
          <p:spPr>
            <a:xfrm>
              <a:off x="911950" y="1671775"/>
              <a:ext cx="139150" cy="895750"/>
            </a:xfrm>
            <a:custGeom>
              <a:avLst/>
              <a:gdLst/>
              <a:ahLst/>
              <a:cxnLst/>
              <a:rect l="l" t="t" r="r" b="b"/>
              <a:pathLst>
                <a:path w="5566" h="35830" extrusionOk="0">
                  <a:moveTo>
                    <a:pt x="1" y="1"/>
                  </a:moveTo>
                  <a:lnTo>
                    <a:pt x="1" y="35830"/>
                  </a:lnTo>
                  <a:lnTo>
                    <a:pt x="5566" y="35830"/>
                  </a:lnTo>
                  <a:lnTo>
                    <a:pt x="556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a:off x="911950" y="2485350"/>
              <a:ext cx="139150" cy="82175"/>
            </a:xfrm>
            <a:custGeom>
              <a:avLst/>
              <a:gdLst/>
              <a:ahLst/>
              <a:cxnLst/>
              <a:rect l="l" t="t" r="r" b="b"/>
              <a:pathLst>
                <a:path w="5566" h="3287" extrusionOk="0">
                  <a:moveTo>
                    <a:pt x="1" y="0"/>
                  </a:moveTo>
                  <a:lnTo>
                    <a:pt x="1" y="3287"/>
                  </a:lnTo>
                  <a:lnTo>
                    <a:pt x="5566" y="3287"/>
                  </a:lnTo>
                  <a:lnTo>
                    <a:pt x="556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3"/>
            <p:cNvSpPr/>
            <p:nvPr/>
          </p:nvSpPr>
          <p:spPr>
            <a:xfrm>
              <a:off x="788975" y="2485350"/>
              <a:ext cx="139125" cy="82175"/>
            </a:xfrm>
            <a:custGeom>
              <a:avLst/>
              <a:gdLst/>
              <a:ahLst/>
              <a:cxnLst/>
              <a:rect l="l" t="t" r="r" b="b"/>
              <a:pathLst>
                <a:path w="5565" h="3287" extrusionOk="0">
                  <a:moveTo>
                    <a:pt x="0" y="0"/>
                  </a:moveTo>
                  <a:lnTo>
                    <a:pt x="0" y="3287"/>
                  </a:lnTo>
                  <a:lnTo>
                    <a:pt x="5565" y="3287"/>
                  </a:lnTo>
                  <a:lnTo>
                    <a:pt x="556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3"/>
            <p:cNvSpPr/>
            <p:nvPr/>
          </p:nvSpPr>
          <p:spPr>
            <a:xfrm>
              <a:off x="665975" y="2485350"/>
              <a:ext cx="139150" cy="82175"/>
            </a:xfrm>
            <a:custGeom>
              <a:avLst/>
              <a:gdLst/>
              <a:ahLst/>
              <a:cxnLst/>
              <a:rect l="l" t="t" r="r" b="b"/>
              <a:pathLst>
                <a:path w="5566" h="3287" extrusionOk="0">
                  <a:moveTo>
                    <a:pt x="0" y="0"/>
                  </a:moveTo>
                  <a:lnTo>
                    <a:pt x="0" y="3287"/>
                  </a:lnTo>
                  <a:lnTo>
                    <a:pt x="5565" y="3287"/>
                  </a:lnTo>
                  <a:lnTo>
                    <a:pt x="556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a:off x="542975" y="2485350"/>
              <a:ext cx="139150" cy="82175"/>
            </a:xfrm>
            <a:custGeom>
              <a:avLst/>
              <a:gdLst/>
              <a:ahLst/>
              <a:cxnLst/>
              <a:rect l="l" t="t" r="r" b="b"/>
              <a:pathLst>
                <a:path w="5566" h="3287" extrusionOk="0">
                  <a:moveTo>
                    <a:pt x="1" y="0"/>
                  </a:moveTo>
                  <a:lnTo>
                    <a:pt x="1" y="3287"/>
                  </a:lnTo>
                  <a:lnTo>
                    <a:pt x="5566" y="3287"/>
                  </a:lnTo>
                  <a:lnTo>
                    <a:pt x="556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a:off x="420000" y="2485350"/>
              <a:ext cx="139150" cy="82175"/>
            </a:xfrm>
            <a:custGeom>
              <a:avLst/>
              <a:gdLst/>
              <a:ahLst/>
              <a:cxnLst/>
              <a:rect l="l" t="t" r="r" b="b"/>
              <a:pathLst>
                <a:path w="5566" h="3287" extrusionOk="0">
                  <a:moveTo>
                    <a:pt x="0" y="0"/>
                  </a:moveTo>
                  <a:lnTo>
                    <a:pt x="0" y="3287"/>
                  </a:lnTo>
                  <a:lnTo>
                    <a:pt x="5565" y="3287"/>
                  </a:lnTo>
                  <a:lnTo>
                    <a:pt x="556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3"/>
            <p:cNvSpPr/>
            <p:nvPr/>
          </p:nvSpPr>
          <p:spPr>
            <a:xfrm>
              <a:off x="297500" y="2485350"/>
              <a:ext cx="138650" cy="82175"/>
            </a:xfrm>
            <a:custGeom>
              <a:avLst/>
              <a:gdLst/>
              <a:ahLst/>
              <a:cxnLst/>
              <a:rect l="l" t="t" r="r" b="b"/>
              <a:pathLst>
                <a:path w="5546" h="3287" extrusionOk="0">
                  <a:moveTo>
                    <a:pt x="1" y="0"/>
                  </a:moveTo>
                  <a:lnTo>
                    <a:pt x="1" y="3287"/>
                  </a:lnTo>
                  <a:lnTo>
                    <a:pt x="5545" y="3287"/>
                  </a:lnTo>
                  <a:lnTo>
                    <a:pt x="554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3"/>
            <p:cNvSpPr/>
            <p:nvPr/>
          </p:nvSpPr>
          <p:spPr>
            <a:xfrm>
              <a:off x="174525" y="2485350"/>
              <a:ext cx="139125" cy="82175"/>
            </a:xfrm>
            <a:custGeom>
              <a:avLst/>
              <a:gdLst/>
              <a:ahLst/>
              <a:cxnLst/>
              <a:rect l="l" t="t" r="r" b="b"/>
              <a:pathLst>
                <a:path w="5565" h="3287" extrusionOk="0">
                  <a:moveTo>
                    <a:pt x="0" y="0"/>
                  </a:moveTo>
                  <a:lnTo>
                    <a:pt x="0" y="3287"/>
                  </a:lnTo>
                  <a:lnTo>
                    <a:pt x="5565" y="3287"/>
                  </a:lnTo>
                  <a:lnTo>
                    <a:pt x="556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a:off x="51525" y="2485350"/>
              <a:ext cx="139150" cy="82175"/>
            </a:xfrm>
            <a:custGeom>
              <a:avLst/>
              <a:gdLst/>
              <a:ahLst/>
              <a:cxnLst/>
              <a:rect l="l" t="t" r="r" b="b"/>
              <a:pathLst>
                <a:path w="5566" h="3287" extrusionOk="0">
                  <a:moveTo>
                    <a:pt x="0" y="0"/>
                  </a:moveTo>
                  <a:lnTo>
                    <a:pt x="0" y="3287"/>
                  </a:lnTo>
                  <a:lnTo>
                    <a:pt x="5565" y="3287"/>
                  </a:lnTo>
                  <a:lnTo>
                    <a:pt x="556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a:off x="-71475" y="2485350"/>
              <a:ext cx="139150" cy="82175"/>
            </a:xfrm>
            <a:custGeom>
              <a:avLst/>
              <a:gdLst/>
              <a:ahLst/>
              <a:cxnLst/>
              <a:rect l="l" t="t" r="r" b="b"/>
              <a:pathLst>
                <a:path w="5566" h="3287" extrusionOk="0">
                  <a:moveTo>
                    <a:pt x="1" y="0"/>
                  </a:moveTo>
                  <a:lnTo>
                    <a:pt x="1" y="3287"/>
                  </a:lnTo>
                  <a:lnTo>
                    <a:pt x="5566" y="3287"/>
                  </a:lnTo>
                  <a:lnTo>
                    <a:pt x="556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a:off x="-71475" y="2567500"/>
              <a:ext cx="329675" cy="193075"/>
            </a:xfrm>
            <a:custGeom>
              <a:avLst/>
              <a:gdLst/>
              <a:ahLst/>
              <a:cxnLst/>
              <a:rect l="l" t="t" r="r" b="b"/>
              <a:pathLst>
                <a:path w="13187" h="7723" extrusionOk="0">
                  <a:moveTo>
                    <a:pt x="1" y="1"/>
                  </a:moveTo>
                  <a:lnTo>
                    <a:pt x="1" y="7723"/>
                  </a:lnTo>
                  <a:lnTo>
                    <a:pt x="13187" y="7723"/>
                  </a:lnTo>
                  <a:lnTo>
                    <a:pt x="1318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3"/>
            <p:cNvSpPr/>
            <p:nvPr/>
          </p:nvSpPr>
          <p:spPr>
            <a:xfrm>
              <a:off x="259700" y="2567500"/>
              <a:ext cx="262125" cy="193075"/>
            </a:xfrm>
            <a:custGeom>
              <a:avLst/>
              <a:gdLst/>
              <a:ahLst/>
              <a:cxnLst/>
              <a:rect l="l" t="t" r="r" b="b"/>
              <a:pathLst>
                <a:path w="10485" h="7723" extrusionOk="0">
                  <a:moveTo>
                    <a:pt x="0" y="1"/>
                  </a:moveTo>
                  <a:lnTo>
                    <a:pt x="0" y="7723"/>
                  </a:lnTo>
                  <a:lnTo>
                    <a:pt x="10485" y="7723"/>
                  </a:lnTo>
                  <a:lnTo>
                    <a:pt x="1048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3"/>
            <p:cNvSpPr/>
            <p:nvPr/>
          </p:nvSpPr>
          <p:spPr>
            <a:xfrm>
              <a:off x="521828" y="2567500"/>
              <a:ext cx="265611" cy="193075"/>
            </a:xfrm>
            <a:custGeom>
              <a:avLst/>
              <a:gdLst/>
              <a:ahLst/>
              <a:cxnLst/>
              <a:rect l="l" t="t" r="r" b="b"/>
              <a:pathLst>
                <a:path w="10485" h="7723" extrusionOk="0">
                  <a:moveTo>
                    <a:pt x="0" y="1"/>
                  </a:moveTo>
                  <a:lnTo>
                    <a:pt x="0" y="7723"/>
                  </a:lnTo>
                  <a:lnTo>
                    <a:pt x="10485" y="7723"/>
                  </a:lnTo>
                  <a:lnTo>
                    <a:pt x="1048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3"/>
            <p:cNvSpPr/>
            <p:nvPr/>
          </p:nvSpPr>
          <p:spPr>
            <a:xfrm>
              <a:off x="787450" y="2567500"/>
              <a:ext cx="262150" cy="193075"/>
            </a:xfrm>
            <a:custGeom>
              <a:avLst/>
              <a:gdLst/>
              <a:ahLst/>
              <a:cxnLst/>
              <a:rect l="l" t="t" r="r" b="b"/>
              <a:pathLst>
                <a:path w="10486" h="7723" extrusionOk="0">
                  <a:moveTo>
                    <a:pt x="1" y="1"/>
                  </a:moveTo>
                  <a:lnTo>
                    <a:pt x="1" y="7723"/>
                  </a:lnTo>
                  <a:lnTo>
                    <a:pt x="10485" y="7723"/>
                  </a:lnTo>
                  <a:lnTo>
                    <a:pt x="1048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3"/>
          <p:cNvSpPr/>
          <p:nvPr/>
        </p:nvSpPr>
        <p:spPr>
          <a:xfrm>
            <a:off x="3437750" y="-350775"/>
            <a:ext cx="3533400" cy="4064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7" name="Google Shape;67;p3"/>
          <p:cNvGrpSpPr/>
          <p:nvPr/>
        </p:nvGrpSpPr>
        <p:grpSpPr>
          <a:xfrm>
            <a:off x="5032041" y="132156"/>
            <a:ext cx="1439140" cy="2725797"/>
            <a:chOff x="1699834" y="176950"/>
            <a:chExt cx="1038266" cy="1966523"/>
          </a:xfrm>
        </p:grpSpPr>
        <p:sp>
          <p:nvSpPr>
            <p:cNvPr id="68" name="Google Shape;68;p3"/>
            <p:cNvSpPr/>
            <p:nvPr/>
          </p:nvSpPr>
          <p:spPr>
            <a:xfrm>
              <a:off x="1699834" y="176950"/>
              <a:ext cx="1038266" cy="1953903"/>
            </a:xfrm>
            <a:custGeom>
              <a:avLst/>
              <a:gdLst/>
              <a:ahLst/>
              <a:cxnLst/>
              <a:rect l="l" t="t" r="r" b="b"/>
              <a:pathLst>
                <a:path w="21514" h="40487" extrusionOk="0">
                  <a:moveTo>
                    <a:pt x="10767" y="0"/>
                  </a:moveTo>
                  <a:cubicBezTo>
                    <a:pt x="4819" y="0"/>
                    <a:pt x="1" y="4819"/>
                    <a:pt x="1" y="10747"/>
                  </a:cubicBezTo>
                  <a:lnTo>
                    <a:pt x="1" y="40487"/>
                  </a:lnTo>
                  <a:lnTo>
                    <a:pt x="21514" y="40487"/>
                  </a:lnTo>
                  <a:lnTo>
                    <a:pt x="21514" y="10747"/>
                  </a:lnTo>
                  <a:cubicBezTo>
                    <a:pt x="21514" y="4819"/>
                    <a:pt x="16695" y="0"/>
                    <a:pt x="1076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1880805" y="469833"/>
              <a:ext cx="677281" cy="676316"/>
            </a:xfrm>
            <a:custGeom>
              <a:avLst/>
              <a:gdLst/>
              <a:ahLst/>
              <a:cxnLst/>
              <a:rect l="l" t="t" r="r" b="b"/>
              <a:pathLst>
                <a:path w="14034" h="14014" extrusionOk="0">
                  <a:moveTo>
                    <a:pt x="7017" y="0"/>
                  </a:moveTo>
                  <a:cubicBezTo>
                    <a:pt x="3146" y="0"/>
                    <a:pt x="1" y="3125"/>
                    <a:pt x="1" y="6997"/>
                  </a:cubicBezTo>
                  <a:cubicBezTo>
                    <a:pt x="1" y="10888"/>
                    <a:pt x="3146" y="14013"/>
                    <a:pt x="7017" y="14013"/>
                  </a:cubicBezTo>
                  <a:cubicBezTo>
                    <a:pt x="10889" y="14013"/>
                    <a:pt x="14034" y="10888"/>
                    <a:pt x="14034" y="6997"/>
                  </a:cubicBezTo>
                  <a:cubicBezTo>
                    <a:pt x="14034" y="3125"/>
                    <a:pt x="10889" y="0"/>
                    <a:pt x="701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1699834" y="1187925"/>
              <a:ext cx="1038266" cy="955548"/>
            </a:xfrm>
            <a:custGeom>
              <a:avLst/>
              <a:gdLst/>
              <a:ahLst/>
              <a:cxnLst/>
              <a:rect l="l" t="t" r="r" b="b"/>
              <a:pathLst>
                <a:path w="21514" h="19800" extrusionOk="0">
                  <a:moveTo>
                    <a:pt x="16131" y="0"/>
                  </a:moveTo>
                  <a:lnTo>
                    <a:pt x="16131" y="4980"/>
                  </a:lnTo>
                  <a:lnTo>
                    <a:pt x="10767" y="4980"/>
                  </a:lnTo>
                  <a:lnTo>
                    <a:pt x="10767" y="9839"/>
                  </a:lnTo>
                  <a:lnTo>
                    <a:pt x="5384" y="9839"/>
                  </a:lnTo>
                  <a:lnTo>
                    <a:pt x="5384" y="14820"/>
                  </a:lnTo>
                  <a:lnTo>
                    <a:pt x="1" y="14820"/>
                  </a:lnTo>
                  <a:lnTo>
                    <a:pt x="1" y="19800"/>
                  </a:lnTo>
                  <a:lnTo>
                    <a:pt x="21514" y="19800"/>
                  </a:lnTo>
                  <a:lnTo>
                    <a:pt x="21514" y="14820"/>
                  </a:lnTo>
                  <a:lnTo>
                    <a:pt x="21514" y="9960"/>
                  </a:lnTo>
                  <a:lnTo>
                    <a:pt x="21514" y="9839"/>
                  </a:lnTo>
                  <a:lnTo>
                    <a:pt x="21514" y="4980"/>
                  </a:lnTo>
                  <a:lnTo>
                    <a:pt x="2151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1" name="Google Shape;71;p3"/>
          <p:cNvSpPr/>
          <p:nvPr/>
        </p:nvSpPr>
        <p:spPr>
          <a:xfrm flipH="1">
            <a:off x="-94728" y="3051750"/>
            <a:ext cx="1770532" cy="2091753"/>
          </a:xfrm>
          <a:custGeom>
            <a:avLst/>
            <a:gdLst/>
            <a:ahLst/>
            <a:cxnLst/>
            <a:rect l="l" t="t" r="r" b="b"/>
            <a:pathLst>
              <a:path w="10445" h="12340" extrusionOk="0">
                <a:moveTo>
                  <a:pt x="10445" y="0"/>
                </a:moveTo>
                <a:lnTo>
                  <a:pt x="4981" y="7803"/>
                </a:lnTo>
                <a:lnTo>
                  <a:pt x="3691" y="3206"/>
                </a:lnTo>
                <a:lnTo>
                  <a:pt x="3549" y="9618"/>
                </a:lnTo>
                <a:lnTo>
                  <a:pt x="1" y="8126"/>
                </a:lnTo>
                <a:lnTo>
                  <a:pt x="4053" y="11856"/>
                </a:lnTo>
                <a:lnTo>
                  <a:pt x="3368" y="12340"/>
                </a:lnTo>
                <a:lnTo>
                  <a:pt x="8348" y="12340"/>
                </a:lnTo>
                <a:lnTo>
                  <a:pt x="8227" y="11856"/>
                </a:lnTo>
                <a:lnTo>
                  <a:pt x="10445" y="10989"/>
                </a:lnTo>
                <a:cubicBezTo>
                  <a:pt x="10445" y="10969"/>
                  <a:pt x="10445" y="10949"/>
                  <a:pt x="10445" y="10908"/>
                </a:cubicBezTo>
                <a:lnTo>
                  <a:pt x="10445" y="9759"/>
                </a:lnTo>
                <a:lnTo>
                  <a:pt x="8751" y="9618"/>
                </a:lnTo>
                <a:lnTo>
                  <a:pt x="10445" y="8489"/>
                </a:lnTo>
                <a:lnTo>
                  <a:pt x="10445" y="7017"/>
                </a:lnTo>
                <a:lnTo>
                  <a:pt x="7300" y="7803"/>
                </a:lnTo>
                <a:lnTo>
                  <a:pt x="10445" y="283"/>
                </a:lnTo>
                <a:lnTo>
                  <a:pt x="1044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 name="Google Shape;72;p3"/>
          <p:cNvGrpSpPr/>
          <p:nvPr/>
        </p:nvGrpSpPr>
        <p:grpSpPr>
          <a:xfrm>
            <a:off x="104940" y="307951"/>
            <a:ext cx="1666901" cy="1678135"/>
            <a:chOff x="2240825" y="3469675"/>
            <a:chExt cx="1198175" cy="1206250"/>
          </a:xfrm>
        </p:grpSpPr>
        <p:sp>
          <p:nvSpPr>
            <p:cNvPr id="73" name="Google Shape;73;p3"/>
            <p:cNvSpPr/>
            <p:nvPr/>
          </p:nvSpPr>
          <p:spPr>
            <a:xfrm>
              <a:off x="2306850" y="3469675"/>
              <a:ext cx="3575" cy="1206250"/>
            </a:xfrm>
            <a:custGeom>
              <a:avLst/>
              <a:gdLst/>
              <a:ahLst/>
              <a:cxnLst/>
              <a:rect l="l" t="t" r="r" b="b"/>
              <a:pathLst>
                <a:path w="143" h="48250" extrusionOk="0">
                  <a:moveTo>
                    <a:pt x="61" y="0"/>
                  </a:moveTo>
                  <a:cubicBezTo>
                    <a:pt x="41" y="0"/>
                    <a:pt x="1" y="21"/>
                    <a:pt x="1" y="61"/>
                  </a:cubicBezTo>
                  <a:lnTo>
                    <a:pt x="1" y="48189"/>
                  </a:lnTo>
                  <a:cubicBezTo>
                    <a:pt x="1" y="48229"/>
                    <a:pt x="41" y="48250"/>
                    <a:pt x="61" y="48250"/>
                  </a:cubicBezTo>
                  <a:cubicBezTo>
                    <a:pt x="102" y="48250"/>
                    <a:pt x="142" y="48229"/>
                    <a:pt x="142" y="48189"/>
                  </a:cubicBezTo>
                  <a:lnTo>
                    <a:pt x="142" y="61"/>
                  </a:lnTo>
                  <a:cubicBezTo>
                    <a:pt x="142" y="21"/>
                    <a:pt x="102"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2483775" y="3469675"/>
              <a:ext cx="3575" cy="1206250"/>
            </a:xfrm>
            <a:custGeom>
              <a:avLst/>
              <a:gdLst/>
              <a:ahLst/>
              <a:cxnLst/>
              <a:rect l="l" t="t" r="r" b="b"/>
              <a:pathLst>
                <a:path w="143" h="48250" extrusionOk="0">
                  <a:moveTo>
                    <a:pt x="82" y="0"/>
                  </a:moveTo>
                  <a:cubicBezTo>
                    <a:pt x="41" y="0"/>
                    <a:pt x="1" y="21"/>
                    <a:pt x="1" y="61"/>
                  </a:cubicBezTo>
                  <a:lnTo>
                    <a:pt x="1" y="48189"/>
                  </a:lnTo>
                  <a:cubicBezTo>
                    <a:pt x="1" y="48229"/>
                    <a:pt x="41" y="48250"/>
                    <a:pt x="82" y="48250"/>
                  </a:cubicBezTo>
                  <a:cubicBezTo>
                    <a:pt x="122" y="48250"/>
                    <a:pt x="142" y="48229"/>
                    <a:pt x="142" y="48189"/>
                  </a:cubicBezTo>
                  <a:lnTo>
                    <a:pt x="142" y="61"/>
                  </a:lnTo>
                  <a:cubicBezTo>
                    <a:pt x="142" y="21"/>
                    <a:pt x="122" y="0"/>
                    <a:pt x="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2661225" y="3469675"/>
              <a:ext cx="3050" cy="1206250"/>
            </a:xfrm>
            <a:custGeom>
              <a:avLst/>
              <a:gdLst/>
              <a:ahLst/>
              <a:cxnLst/>
              <a:rect l="l" t="t" r="r" b="b"/>
              <a:pathLst>
                <a:path w="122" h="48250" extrusionOk="0">
                  <a:moveTo>
                    <a:pt x="61" y="0"/>
                  </a:moveTo>
                  <a:cubicBezTo>
                    <a:pt x="20" y="0"/>
                    <a:pt x="0" y="21"/>
                    <a:pt x="0" y="61"/>
                  </a:cubicBezTo>
                  <a:lnTo>
                    <a:pt x="0" y="48189"/>
                  </a:lnTo>
                  <a:cubicBezTo>
                    <a:pt x="0" y="48229"/>
                    <a:pt x="20"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3"/>
            <p:cNvSpPr/>
            <p:nvPr/>
          </p:nvSpPr>
          <p:spPr>
            <a:xfrm>
              <a:off x="2838150"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01" y="48250"/>
                    <a:pt x="141" y="48229"/>
                    <a:pt x="141" y="48189"/>
                  </a:cubicBezTo>
                  <a:lnTo>
                    <a:pt x="141" y="61"/>
                  </a:lnTo>
                  <a:cubicBezTo>
                    <a:pt x="141" y="21"/>
                    <a:pt x="10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3"/>
            <p:cNvSpPr/>
            <p:nvPr/>
          </p:nvSpPr>
          <p:spPr>
            <a:xfrm>
              <a:off x="3015575" y="3469675"/>
              <a:ext cx="3050" cy="1206250"/>
            </a:xfrm>
            <a:custGeom>
              <a:avLst/>
              <a:gdLst/>
              <a:ahLst/>
              <a:cxnLst/>
              <a:rect l="l" t="t" r="r" b="b"/>
              <a:pathLst>
                <a:path w="122" h="48250" extrusionOk="0">
                  <a:moveTo>
                    <a:pt x="61" y="0"/>
                  </a:moveTo>
                  <a:cubicBezTo>
                    <a:pt x="21" y="0"/>
                    <a:pt x="0" y="21"/>
                    <a:pt x="0" y="61"/>
                  </a:cubicBezTo>
                  <a:lnTo>
                    <a:pt x="0" y="48189"/>
                  </a:lnTo>
                  <a:cubicBezTo>
                    <a:pt x="0" y="48229"/>
                    <a:pt x="21"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3192500" y="3469675"/>
              <a:ext cx="3550" cy="1206250"/>
            </a:xfrm>
            <a:custGeom>
              <a:avLst/>
              <a:gdLst/>
              <a:ahLst/>
              <a:cxnLst/>
              <a:rect l="l" t="t" r="r" b="b"/>
              <a:pathLst>
                <a:path w="142" h="48250" extrusionOk="0">
                  <a:moveTo>
                    <a:pt x="61" y="0"/>
                  </a:moveTo>
                  <a:cubicBezTo>
                    <a:pt x="41" y="0"/>
                    <a:pt x="0" y="21"/>
                    <a:pt x="0" y="61"/>
                  </a:cubicBezTo>
                  <a:lnTo>
                    <a:pt x="0" y="48189"/>
                  </a:lnTo>
                  <a:cubicBezTo>
                    <a:pt x="0" y="48229"/>
                    <a:pt x="41" y="48250"/>
                    <a:pt x="61" y="48250"/>
                  </a:cubicBezTo>
                  <a:cubicBezTo>
                    <a:pt x="101" y="48250"/>
                    <a:pt x="142" y="48229"/>
                    <a:pt x="142" y="48189"/>
                  </a:cubicBezTo>
                  <a:lnTo>
                    <a:pt x="142" y="61"/>
                  </a:lnTo>
                  <a:cubicBezTo>
                    <a:pt x="142"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3369425"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21" y="48250"/>
                    <a:pt x="142" y="48229"/>
                    <a:pt x="142" y="48189"/>
                  </a:cubicBezTo>
                  <a:lnTo>
                    <a:pt x="142" y="61"/>
                  </a:lnTo>
                  <a:cubicBezTo>
                    <a:pt x="142" y="21"/>
                    <a:pt x="12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2240825" y="4605850"/>
              <a:ext cx="1198175" cy="3550"/>
            </a:xfrm>
            <a:custGeom>
              <a:avLst/>
              <a:gdLst/>
              <a:ahLst/>
              <a:cxnLst/>
              <a:rect l="l" t="t" r="r" b="b"/>
              <a:pathLst>
                <a:path w="47927" h="142" extrusionOk="0">
                  <a:moveTo>
                    <a:pt x="61" y="0"/>
                  </a:moveTo>
                  <a:cubicBezTo>
                    <a:pt x="21" y="0"/>
                    <a:pt x="1" y="40"/>
                    <a:pt x="1" y="81"/>
                  </a:cubicBezTo>
                  <a:cubicBezTo>
                    <a:pt x="1" y="101"/>
                    <a:pt x="21" y="141"/>
                    <a:pt x="61" y="141"/>
                  </a:cubicBezTo>
                  <a:lnTo>
                    <a:pt x="47866" y="141"/>
                  </a:lnTo>
                  <a:cubicBezTo>
                    <a:pt x="47907" y="141"/>
                    <a:pt x="47927" y="101"/>
                    <a:pt x="47927" y="81"/>
                  </a:cubicBezTo>
                  <a:cubicBezTo>
                    <a:pt x="47927" y="4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2240825" y="442790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3"/>
            <p:cNvSpPr/>
            <p:nvPr/>
          </p:nvSpPr>
          <p:spPr>
            <a:xfrm>
              <a:off x="2240825" y="4249475"/>
              <a:ext cx="1198175" cy="3550"/>
            </a:xfrm>
            <a:custGeom>
              <a:avLst/>
              <a:gdLst/>
              <a:ahLst/>
              <a:cxnLst/>
              <a:rect l="l" t="t" r="r" b="b"/>
              <a:pathLst>
                <a:path w="47927" h="142" extrusionOk="0">
                  <a:moveTo>
                    <a:pt x="61" y="0"/>
                  </a:moveTo>
                  <a:cubicBezTo>
                    <a:pt x="21" y="0"/>
                    <a:pt x="1" y="20"/>
                    <a:pt x="1" y="61"/>
                  </a:cubicBezTo>
                  <a:cubicBezTo>
                    <a:pt x="1" y="101"/>
                    <a:pt x="21" y="141"/>
                    <a:pt x="61" y="141"/>
                  </a:cubicBezTo>
                  <a:lnTo>
                    <a:pt x="47866" y="141"/>
                  </a:lnTo>
                  <a:cubicBezTo>
                    <a:pt x="47907" y="141"/>
                    <a:pt x="47927" y="101"/>
                    <a:pt x="47927" y="61"/>
                  </a:cubicBezTo>
                  <a:cubicBezTo>
                    <a:pt x="47927" y="2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3"/>
            <p:cNvSpPr/>
            <p:nvPr/>
          </p:nvSpPr>
          <p:spPr>
            <a:xfrm>
              <a:off x="2240825" y="4071025"/>
              <a:ext cx="1198175" cy="3550"/>
            </a:xfrm>
            <a:custGeom>
              <a:avLst/>
              <a:gdLst/>
              <a:ahLst/>
              <a:cxnLst/>
              <a:rect l="l" t="t" r="r" b="b"/>
              <a:pathLst>
                <a:path w="47927" h="142" extrusionOk="0">
                  <a:moveTo>
                    <a:pt x="61" y="0"/>
                  </a:moveTo>
                  <a:cubicBezTo>
                    <a:pt x="21" y="0"/>
                    <a:pt x="1" y="41"/>
                    <a:pt x="1" y="81"/>
                  </a:cubicBezTo>
                  <a:cubicBezTo>
                    <a:pt x="1" y="101"/>
                    <a:pt x="21" y="142"/>
                    <a:pt x="61" y="142"/>
                  </a:cubicBezTo>
                  <a:lnTo>
                    <a:pt x="47866" y="142"/>
                  </a:lnTo>
                  <a:cubicBezTo>
                    <a:pt x="47907" y="142"/>
                    <a:pt x="47927" y="101"/>
                    <a:pt x="47927" y="81"/>
                  </a:cubicBezTo>
                  <a:cubicBezTo>
                    <a:pt x="47927" y="41"/>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3"/>
            <p:cNvSpPr/>
            <p:nvPr/>
          </p:nvSpPr>
          <p:spPr>
            <a:xfrm>
              <a:off x="2240825" y="3892575"/>
              <a:ext cx="1198175" cy="3575"/>
            </a:xfrm>
            <a:custGeom>
              <a:avLst/>
              <a:gdLst/>
              <a:ahLst/>
              <a:cxnLst/>
              <a:rect l="l" t="t" r="r" b="b"/>
              <a:pathLst>
                <a:path w="47927" h="143" extrusionOk="0">
                  <a:moveTo>
                    <a:pt x="61" y="1"/>
                  </a:moveTo>
                  <a:cubicBezTo>
                    <a:pt x="21" y="1"/>
                    <a:pt x="1" y="41"/>
                    <a:pt x="1" y="82"/>
                  </a:cubicBezTo>
                  <a:cubicBezTo>
                    <a:pt x="1" y="122"/>
                    <a:pt x="21" y="142"/>
                    <a:pt x="61" y="142"/>
                  </a:cubicBezTo>
                  <a:lnTo>
                    <a:pt x="47866" y="142"/>
                  </a:lnTo>
                  <a:cubicBezTo>
                    <a:pt x="47907" y="142"/>
                    <a:pt x="47927" y="122"/>
                    <a:pt x="47927" y="82"/>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3"/>
            <p:cNvSpPr/>
            <p:nvPr/>
          </p:nvSpPr>
          <p:spPr>
            <a:xfrm>
              <a:off x="2240825" y="371465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3"/>
            <p:cNvSpPr/>
            <p:nvPr/>
          </p:nvSpPr>
          <p:spPr>
            <a:xfrm>
              <a:off x="2240825" y="3536200"/>
              <a:ext cx="1198175" cy="3575"/>
            </a:xfrm>
            <a:custGeom>
              <a:avLst/>
              <a:gdLst/>
              <a:ahLst/>
              <a:cxnLst/>
              <a:rect l="l" t="t" r="r" b="b"/>
              <a:pathLst>
                <a:path w="47927" h="143" extrusionOk="0">
                  <a:moveTo>
                    <a:pt x="61" y="1"/>
                  </a:moveTo>
                  <a:cubicBezTo>
                    <a:pt x="21" y="1"/>
                    <a:pt x="1" y="41"/>
                    <a:pt x="1" y="61"/>
                  </a:cubicBezTo>
                  <a:cubicBezTo>
                    <a:pt x="1" y="102"/>
                    <a:pt x="21" y="142"/>
                    <a:pt x="61" y="142"/>
                  </a:cubicBezTo>
                  <a:lnTo>
                    <a:pt x="47866" y="142"/>
                  </a:lnTo>
                  <a:cubicBezTo>
                    <a:pt x="47907" y="142"/>
                    <a:pt x="47927" y="102"/>
                    <a:pt x="47927" y="61"/>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7" name="Google Shape;87;p3"/>
          <p:cNvSpPr/>
          <p:nvPr/>
        </p:nvSpPr>
        <p:spPr>
          <a:xfrm rot="5400000" flipH="1">
            <a:off x="7409006" y="-606143"/>
            <a:ext cx="1557228" cy="2191255"/>
          </a:xfrm>
          <a:custGeom>
            <a:avLst/>
            <a:gdLst/>
            <a:ahLst/>
            <a:cxnLst/>
            <a:rect l="l" t="t" r="r" b="b"/>
            <a:pathLst>
              <a:path w="11191" h="15748" extrusionOk="0">
                <a:moveTo>
                  <a:pt x="1" y="0"/>
                </a:moveTo>
                <a:cubicBezTo>
                  <a:pt x="1" y="40"/>
                  <a:pt x="1" y="61"/>
                  <a:pt x="1" y="81"/>
                </a:cubicBezTo>
                <a:cubicBezTo>
                  <a:pt x="142" y="1351"/>
                  <a:pt x="1251" y="2097"/>
                  <a:pt x="2299" y="2621"/>
                </a:cubicBezTo>
                <a:cubicBezTo>
                  <a:pt x="3449" y="3206"/>
                  <a:pt x="4759" y="3730"/>
                  <a:pt x="5203" y="5061"/>
                </a:cubicBezTo>
                <a:cubicBezTo>
                  <a:pt x="5445" y="5787"/>
                  <a:pt x="5424" y="6553"/>
                  <a:pt x="5404" y="7299"/>
                </a:cubicBezTo>
                <a:cubicBezTo>
                  <a:pt x="5364" y="8105"/>
                  <a:pt x="5243" y="8892"/>
                  <a:pt x="5041" y="9678"/>
                </a:cubicBezTo>
                <a:cubicBezTo>
                  <a:pt x="4779" y="10767"/>
                  <a:pt x="4336" y="12178"/>
                  <a:pt x="5062" y="13207"/>
                </a:cubicBezTo>
                <a:cubicBezTo>
                  <a:pt x="5445" y="13771"/>
                  <a:pt x="6110" y="14053"/>
                  <a:pt x="6695" y="14316"/>
                </a:cubicBezTo>
                <a:cubicBezTo>
                  <a:pt x="7380" y="14618"/>
                  <a:pt x="8066" y="14840"/>
                  <a:pt x="8771" y="15001"/>
                </a:cubicBezTo>
                <a:cubicBezTo>
                  <a:pt x="9578" y="15203"/>
                  <a:pt x="10445" y="15384"/>
                  <a:pt x="11191" y="15747"/>
                </a:cubicBezTo>
                <a:lnTo>
                  <a:pt x="11191" y="1411"/>
                </a:lnTo>
                <a:cubicBezTo>
                  <a:pt x="11191" y="625"/>
                  <a:pt x="10566" y="0"/>
                  <a:pt x="98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3"/>
          <p:cNvSpPr/>
          <p:nvPr/>
        </p:nvSpPr>
        <p:spPr>
          <a:xfrm rot="10800000" flipH="1">
            <a:off x="7603723" y="2875222"/>
            <a:ext cx="1679517" cy="2363381"/>
          </a:xfrm>
          <a:custGeom>
            <a:avLst/>
            <a:gdLst/>
            <a:ahLst/>
            <a:cxnLst/>
            <a:rect l="l" t="t" r="r" b="b"/>
            <a:pathLst>
              <a:path w="11191" h="15748" extrusionOk="0">
                <a:moveTo>
                  <a:pt x="1" y="0"/>
                </a:moveTo>
                <a:cubicBezTo>
                  <a:pt x="1" y="40"/>
                  <a:pt x="1" y="61"/>
                  <a:pt x="1" y="81"/>
                </a:cubicBezTo>
                <a:cubicBezTo>
                  <a:pt x="142" y="1351"/>
                  <a:pt x="1251" y="2097"/>
                  <a:pt x="2299" y="2621"/>
                </a:cubicBezTo>
                <a:cubicBezTo>
                  <a:pt x="3449" y="3206"/>
                  <a:pt x="4759" y="3730"/>
                  <a:pt x="5203" y="5061"/>
                </a:cubicBezTo>
                <a:cubicBezTo>
                  <a:pt x="5445" y="5787"/>
                  <a:pt x="5424" y="6553"/>
                  <a:pt x="5404" y="7299"/>
                </a:cubicBezTo>
                <a:cubicBezTo>
                  <a:pt x="5364" y="8105"/>
                  <a:pt x="5243" y="8892"/>
                  <a:pt x="5041" y="9678"/>
                </a:cubicBezTo>
                <a:cubicBezTo>
                  <a:pt x="4779" y="10767"/>
                  <a:pt x="4336" y="12178"/>
                  <a:pt x="5062" y="13207"/>
                </a:cubicBezTo>
                <a:cubicBezTo>
                  <a:pt x="5445" y="13771"/>
                  <a:pt x="6110" y="14053"/>
                  <a:pt x="6695" y="14316"/>
                </a:cubicBezTo>
                <a:cubicBezTo>
                  <a:pt x="7380" y="14618"/>
                  <a:pt x="8066" y="14840"/>
                  <a:pt x="8771" y="15001"/>
                </a:cubicBezTo>
                <a:cubicBezTo>
                  <a:pt x="9578" y="15203"/>
                  <a:pt x="10445" y="15384"/>
                  <a:pt x="11191" y="15747"/>
                </a:cubicBezTo>
                <a:lnTo>
                  <a:pt x="11191" y="1411"/>
                </a:lnTo>
                <a:cubicBezTo>
                  <a:pt x="11191" y="625"/>
                  <a:pt x="10566" y="0"/>
                  <a:pt x="98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3"/>
          <p:cNvSpPr/>
          <p:nvPr/>
        </p:nvSpPr>
        <p:spPr>
          <a:xfrm>
            <a:off x="7038950" y="0"/>
            <a:ext cx="2105054" cy="3362854"/>
          </a:xfrm>
          <a:custGeom>
            <a:avLst/>
            <a:gdLst/>
            <a:ahLst/>
            <a:cxnLst/>
            <a:rect l="l" t="t" r="r" b="b"/>
            <a:pathLst>
              <a:path w="8368" h="13368" extrusionOk="0">
                <a:moveTo>
                  <a:pt x="3347" y="0"/>
                </a:moveTo>
                <a:lnTo>
                  <a:pt x="3952" y="948"/>
                </a:lnTo>
                <a:lnTo>
                  <a:pt x="1" y="4214"/>
                </a:lnTo>
                <a:lnTo>
                  <a:pt x="4154" y="3246"/>
                </a:lnTo>
                <a:lnTo>
                  <a:pt x="283" y="8146"/>
                </a:lnTo>
                <a:lnTo>
                  <a:pt x="6090" y="4537"/>
                </a:lnTo>
                <a:lnTo>
                  <a:pt x="5384" y="13368"/>
                </a:lnTo>
                <a:lnTo>
                  <a:pt x="8287" y="3811"/>
                </a:lnTo>
                <a:lnTo>
                  <a:pt x="8368" y="3912"/>
                </a:lnTo>
                <a:lnTo>
                  <a:pt x="836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3"/>
          <p:cNvSpPr/>
          <p:nvPr/>
        </p:nvSpPr>
        <p:spPr>
          <a:xfrm flipH="1">
            <a:off x="6744038" y="3458600"/>
            <a:ext cx="394124" cy="408625"/>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3"/>
          <p:cNvSpPr/>
          <p:nvPr/>
        </p:nvSpPr>
        <p:spPr>
          <a:xfrm>
            <a:off x="7725375" y="872900"/>
            <a:ext cx="265207" cy="27494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3"/>
          <p:cNvSpPr/>
          <p:nvPr/>
        </p:nvSpPr>
        <p:spPr>
          <a:xfrm>
            <a:off x="1978300" y="4658375"/>
            <a:ext cx="265207" cy="27494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3"/>
          <p:cNvSpPr/>
          <p:nvPr/>
        </p:nvSpPr>
        <p:spPr>
          <a:xfrm rot="-2220171" flipH="1">
            <a:off x="294988" y="209598"/>
            <a:ext cx="394117" cy="408617"/>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3"/>
          <p:cNvSpPr txBox="1">
            <a:spLocks noGrp="1"/>
          </p:cNvSpPr>
          <p:nvPr>
            <p:ph type="title"/>
          </p:nvPr>
        </p:nvSpPr>
        <p:spPr>
          <a:xfrm>
            <a:off x="1399350" y="2296050"/>
            <a:ext cx="3439500" cy="841800"/>
          </a:xfrm>
          <a:prstGeom prst="rect">
            <a:avLst/>
          </a:prstGeom>
        </p:spPr>
        <p:txBody>
          <a:bodyPr spcFirstLastPara="1" wrap="square" lIns="91425" tIns="91425" rIns="91425" bIns="91425" anchor="ctr" anchorCtr="0">
            <a:noAutofit/>
          </a:bodyPr>
          <a:lstStyle>
            <a:lvl1pPr lvl="0" algn="l">
              <a:spcBef>
                <a:spcPts val="0"/>
              </a:spcBef>
              <a:spcAft>
                <a:spcPts val="0"/>
              </a:spcAft>
              <a:buSzPts val="3600"/>
              <a:buNone/>
              <a:defRPr sz="5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95" name="Google Shape;95;p3"/>
          <p:cNvSpPr txBox="1">
            <a:spLocks noGrp="1"/>
          </p:cNvSpPr>
          <p:nvPr>
            <p:ph type="title" idx="2" hasCustomPrompt="1"/>
          </p:nvPr>
        </p:nvSpPr>
        <p:spPr>
          <a:xfrm>
            <a:off x="1522152" y="1483025"/>
            <a:ext cx="1420500" cy="841800"/>
          </a:xfrm>
          <a:prstGeom prst="rect">
            <a:avLst/>
          </a:prstGeom>
          <a:solidFill>
            <a:schemeClr val="dk1"/>
          </a:solidFill>
        </p:spPr>
        <p:txBody>
          <a:bodyPr spcFirstLastPara="1" wrap="square" lIns="91425" tIns="91425" rIns="91425" bIns="91425" anchor="ctr" anchorCtr="0">
            <a:noAutofit/>
          </a:bodyPr>
          <a:lstStyle>
            <a:lvl1pPr lvl="0" algn="l" rtl="0">
              <a:spcBef>
                <a:spcPts val="0"/>
              </a:spcBef>
              <a:spcAft>
                <a:spcPts val="0"/>
              </a:spcAft>
              <a:buClr>
                <a:schemeClr val="lt1"/>
              </a:buClr>
              <a:buSzPts val="6000"/>
              <a:buNone/>
              <a:defRPr sz="6000">
                <a:solidFill>
                  <a:schemeClr val="dk2"/>
                </a:solidFill>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96" name="Google Shape;96;p3"/>
          <p:cNvSpPr txBox="1">
            <a:spLocks noGrp="1"/>
          </p:cNvSpPr>
          <p:nvPr>
            <p:ph type="subTitle" idx="1"/>
          </p:nvPr>
        </p:nvSpPr>
        <p:spPr>
          <a:xfrm>
            <a:off x="1399350" y="3048775"/>
            <a:ext cx="3439500" cy="611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sz="1600"/>
            </a:lvl1pPr>
            <a:lvl2pPr lvl="1" algn="ctr" rtl="0">
              <a:lnSpc>
                <a:spcPct val="100000"/>
              </a:lnSpc>
              <a:spcBef>
                <a:spcPts val="0"/>
              </a:spcBef>
              <a:spcAft>
                <a:spcPts val="0"/>
              </a:spcAft>
              <a:buSzPts val="1200"/>
              <a:buNone/>
              <a:defRPr/>
            </a:lvl2pPr>
            <a:lvl3pPr lvl="2" algn="ctr" rtl="0">
              <a:lnSpc>
                <a:spcPct val="100000"/>
              </a:lnSpc>
              <a:spcBef>
                <a:spcPts val="1600"/>
              </a:spcBef>
              <a:spcAft>
                <a:spcPts val="0"/>
              </a:spcAft>
              <a:buSzPts val="1200"/>
              <a:buNone/>
              <a:defRPr/>
            </a:lvl3pPr>
            <a:lvl4pPr lvl="3" algn="ctr" rtl="0">
              <a:lnSpc>
                <a:spcPct val="100000"/>
              </a:lnSpc>
              <a:spcBef>
                <a:spcPts val="1600"/>
              </a:spcBef>
              <a:spcAft>
                <a:spcPts val="0"/>
              </a:spcAft>
              <a:buSzPts val="1200"/>
              <a:buNone/>
              <a:defRPr/>
            </a:lvl4pPr>
            <a:lvl5pPr lvl="4" algn="ctr" rtl="0">
              <a:lnSpc>
                <a:spcPct val="100000"/>
              </a:lnSpc>
              <a:spcBef>
                <a:spcPts val="1600"/>
              </a:spcBef>
              <a:spcAft>
                <a:spcPts val="0"/>
              </a:spcAft>
              <a:buSzPts val="1200"/>
              <a:buNone/>
              <a:defRPr/>
            </a:lvl5pPr>
            <a:lvl6pPr lvl="5" algn="ctr" rtl="0">
              <a:lnSpc>
                <a:spcPct val="100000"/>
              </a:lnSpc>
              <a:spcBef>
                <a:spcPts val="1600"/>
              </a:spcBef>
              <a:spcAft>
                <a:spcPts val="0"/>
              </a:spcAft>
              <a:buSzPts val="1200"/>
              <a:buNone/>
              <a:defRPr/>
            </a:lvl6pPr>
            <a:lvl7pPr lvl="6" algn="ctr" rtl="0">
              <a:lnSpc>
                <a:spcPct val="100000"/>
              </a:lnSpc>
              <a:spcBef>
                <a:spcPts val="1600"/>
              </a:spcBef>
              <a:spcAft>
                <a:spcPts val="0"/>
              </a:spcAft>
              <a:buSzPts val="1200"/>
              <a:buNone/>
              <a:defRPr/>
            </a:lvl7pPr>
            <a:lvl8pPr lvl="7" algn="ctr" rtl="0">
              <a:lnSpc>
                <a:spcPct val="100000"/>
              </a:lnSpc>
              <a:spcBef>
                <a:spcPts val="1600"/>
              </a:spcBef>
              <a:spcAft>
                <a:spcPts val="0"/>
              </a:spcAft>
              <a:buSzPts val="1200"/>
              <a:buNone/>
              <a:defRPr/>
            </a:lvl8pPr>
            <a:lvl9pPr lvl="8" algn="ctr" rtl="0">
              <a:lnSpc>
                <a:spcPct val="100000"/>
              </a:lnSpc>
              <a:spcBef>
                <a:spcPts val="1600"/>
              </a:spcBef>
              <a:spcAft>
                <a:spcPts val="1600"/>
              </a:spcAft>
              <a:buSzPts val="12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four columns">
  <p:cSld name="CUSTOM_5">
    <p:spTree>
      <p:nvGrpSpPr>
        <p:cNvPr id="1" name="Shape 813"/>
        <p:cNvGrpSpPr/>
        <p:nvPr/>
      </p:nvGrpSpPr>
      <p:grpSpPr>
        <a:xfrm>
          <a:off x="0" y="0"/>
          <a:ext cx="0" cy="0"/>
          <a:chOff x="0" y="0"/>
          <a:chExt cx="0" cy="0"/>
        </a:xfrm>
      </p:grpSpPr>
      <p:sp>
        <p:nvSpPr>
          <p:cNvPr id="814" name="Google Shape;814;p24"/>
          <p:cNvSpPr/>
          <p:nvPr/>
        </p:nvSpPr>
        <p:spPr>
          <a:xfrm>
            <a:off x="4897375" y="1725375"/>
            <a:ext cx="3533400" cy="40644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24"/>
          <p:cNvSpPr/>
          <p:nvPr/>
        </p:nvSpPr>
        <p:spPr>
          <a:xfrm rot="-5400000">
            <a:off x="212031" y="-665193"/>
            <a:ext cx="1557228" cy="2191255"/>
          </a:xfrm>
          <a:custGeom>
            <a:avLst/>
            <a:gdLst/>
            <a:ahLst/>
            <a:cxnLst/>
            <a:rect l="l" t="t" r="r" b="b"/>
            <a:pathLst>
              <a:path w="11191" h="15748" extrusionOk="0">
                <a:moveTo>
                  <a:pt x="1" y="0"/>
                </a:moveTo>
                <a:cubicBezTo>
                  <a:pt x="1" y="40"/>
                  <a:pt x="1" y="61"/>
                  <a:pt x="1" y="81"/>
                </a:cubicBezTo>
                <a:cubicBezTo>
                  <a:pt x="142" y="1351"/>
                  <a:pt x="1251" y="2097"/>
                  <a:pt x="2299" y="2621"/>
                </a:cubicBezTo>
                <a:cubicBezTo>
                  <a:pt x="3449" y="3206"/>
                  <a:pt x="4759" y="3730"/>
                  <a:pt x="5203" y="5061"/>
                </a:cubicBezTo>
                <a:cubicBezTo>
                  <a:pt x="5445" y="5787"/>
                  <a:pt x="5424" y="6553"/>
                  <a:pt x="5404" y="7299"/>
                </a:cubicBezTo>
                <a:cubicBezTo>
                  <a:pt x="5364" y="8105"/>
                  <a:pt x="5243" y="8892"/>
                  <a:pt x="5041" y="9678"/>
                </a:cubicBezTo>
                <a:cubicBezTo>
                  <a:pt x="4779" y="10767"/>
                  <a:pt x="4336" y="12178"/>
                  <a:pt x="5062" y="13207"/>
                </a:cubicBezTo>
                <a:cubicBezTo>
                  <a:pt x="5445" y="13771"/>
                  <a:pt x="6110" y="14053"/>
                  <a:pt x="6695" y="14316"/>
                </a:cubicBezTo>
                <a:cubicBezTo>
                  <a:pt x="7380" y="14618"/>
                  <a:pt x="8066" y="14840"/>
                  <a:pt x="8771" y="15001"/>
                </a:cubicBezTo>
                <a:cubicBezTo>
                  <a:pt x="9578" y="15203"/>
                  <a:pt x="10445" y="15384"/>
                  <a:pt x="11191" y="15747"/>
                </a:cubicBezTo>
                <a:lnTo>
                  <a:pt x="11191" y="1411"/>
                </a:lnTo>
                <a:cubicBezTo>
                  <a:pt x="11191" y="625"/>
                  <a:pt x="10566" y="0"/>
                  <a:pt x="98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6" name="Google Shape;816;p24"/>
          <p:cNvGrpSpPr/>
          <p:nvPr/>
        </p:nvGrpSpPr>
        <p:grpSpPr>
          <a:xfrm>
            <a:off x="-120235" y="3312138"/>
            <a:ext cx="1666901" cy="1678135"/>
            <a:chOff x="2240825" y="3469675"/>
            <a:chExt cx="1198175" cy="1206250"/>
          </a:xfrm>
        </p:grpSpPr>
        <p:sp>
          <p:nvSpPr>
            <p:cNvPr id="817" name="Google Shape;817;p24"/>
            <p:cNvSpPr/>
            <p:nvPr/>
          </p:nvSpPr>
          <p:spPr>
            <a:xfrm>
              <a:off x="2306850" y="3469675"/>
              <a:ext cx="3575" cy="1206250"/>
            </a:xfrm>
            <a:custGeom>
              <a:avLst/>
              <a:gdLst/>
              <a:ahLst/>
              <a:cxnLst/>
              <a:rect l="l" t="t" r="r" b="b"/>
              <a:pathLst>
                <a:path w="143" h="48250" extrusionOk="0">
                  <a:moveTo>
                    <a:pt x="61" y="0"/>
                  </a:moveTo>
                  <a:cubicBezTo>
                    <a:pt x="41" y="0"/>
                    <a:pt x="1" y="21"/>
                    <a:pt x="1" y="61"/>
                  </a:cubicBezTo>
                  <a:lnTo>
                    <a:pt x="1" y="48189"/>
                  </a:lnTo>
                  <a:cubicBezTo>
                    <a:pt x="1" y="48229"/>
                    <a:pt x="41" y="48250"/>
                    <a:pt x="61" y="48250"/>
                  </a:cubicBezTo>
                  <a:cubicBezTo>
                    <a:pt x="102" y="48250"/>
                    <a:pt x="142" y="48229"/>
                    <a:pt x="142" y="48189"/>
                  </a:cubicBezTo>
                  <a:lnTo>
                    <a:pt x="142" y="61"/>
                  </a:lnTo>
                  <a:cubicBezTo>
                    <a:pt x="142" y="21"/>
                    <a:pt x="102"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24"/>
            <p:cNvSpPr/>
            <p:nvPr/>
          </p:nvSpPr>
          <p:spPr>
            <a:xfrm>
              <a:off x="2483775" y="3469675"/>
              <a:ext cx="3575" cy="1206250"/>
            </a:xfrm>
            <a:custGeom>
              <a:avLst/>
              <a:gdLst/>
              <a:ahLst/>
              <a:cxnLst/>
              <a:rect l="l" t="t" r="r" b="b"/>
              <a:pathLst>
                <a:path w="143" h="48250" extrusionOk="0">
                  <a:moveTo>
                    <a:pt x="82" y="0"/>
                  </a:moveTo>
                  <a:cubicBezTo>
                    <a:pt x="41" y="0"/>
                    <a:pt x="1" y="21"/>
                    <a:pt x="1" y="61"/>
                  </a:cubicBezTo>
                  <a:lnTo>
                    <a:pt x="1" y="48189"/>
                  </a:lnTo>
                  <a:cubicBezTo>
                    <a:pt x="1" y="48229"/>
                    <a:pt x="41" y="48250"/>
                    <a:pt x="82" y="48250"/>
                  </a:cubicBezTo>
                  <a:cubicBezTo>
                    <a:pt x="122" y="48250"/>
                    <a:pt x="142" y="48229"/>
                    <a:pt x="142" y="48189"/>
                  </a:cubicBezTo>
                  <a:lnTo>
                    <a:pt x="142" y="61"/>
                  </a:lnTo>
                  <a:cubicBezTo>
                    <a:pt x="142" y="21"/>
                    <a:pt x="122" y="0"/>
                    <a:pt x="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24"/>
            <p:cNvSpPr/>
            <p:nvPr/>
          </p:nvSpPr>
          <p:spPr>
            <a:xfrm>
              <a:off x="2661225" y="3469675"/>
              <a:ext cx="3050" cy="1206250"/>
            </a:xfrm>
            <a:custGeom>
              <a:avLst/>
              <a:gdLst/>
              <a:ahLst/>
              <a:cxnLst/>
              <a:rect l="l" t="t" r="r" b="b"/>
              <a:pathLst>
                <a:path w="122" h="48250" extrusionOk="0">
                  <a:moveTo>
                    <a:pt x="61" y="0"/>
                  </a:moveTo>
                  <a:cubicBezTo>
                    <a:pt x="20" y="0"/>
                    <a:pt x="0" y="21"/>
                    <a:pt x="0" y="61"/>
                  </a:cubicBezTo>
                  <a:lnTo>
                    <a:pt x="0" y="48189"/>
                  </a:lnTo>
                  <a:cubicBezTo>
                    <a:pt x="0" y="48229"/>
                    <a:pt x="20"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24"/>
            <p:cNvSpPr/>
            <p:nvPr/>
          </p:nvSpPr>
          <p:spPr>
            <a:xfrm>
              <a:off x="2838150"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01" y="48250"/>
                    <a:pt x="141" y="48229"/>
                    <a:pt x="141" y="48189"/>
                  </a:cubicBezTo>
                  <a:lnTo>
                    <a:pt x="141" y="61"/>
                  </a:lnTo>
                  <a:cubicBezTo>
                    <a:pt x="141" y="21"/>
                    <a:pt x="10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24"/>
            <p:cNvSpPr/>
            <p:nvPr/>
          </p:nvSpPr>
          <p:spPr>
            <a:xfrm>
              <a:off x="3015575" y="3469675"/>
              <a:ext cx="3050" cy="1206250"/>
            </a:xfrm>
            <a:custGeom>
              <a:avLst/>
              <a:gdLst/>
              <a:ahLst/>
              <a:cxnLst/>
              <a:rect l="l" t="t" r="r" b="b"/>
              <a:pathLst>
                <a:path w="122" h="48250" extrusionOk="0">
                  <a:moveTo>
                    <a:pt x="61" y="0"/>
                  </a:moveTo>
                  <a:cubicBezTo>
                    <a:pt x="21" y="0"/>
                    <a:pt x="0" y="21"/>
                    <a:pt x="0" y="61"/>
                  </a:cubicBezTo>
                  <a:lnTo>
                    <a:pt x="0" y="48189"/>
                  </a:lnTo>
                  <a:cubicBezTo>
                    <a:pt x="0" y="48229"/>
                    <a:pt x="21"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24"/>
            <p:cNvSpPr/>
            <p:nvPr/>
          </p:nvSpPr>
          <p:spPr>
            <a:xfrm>
              <a:off x="3192500" y="3469675"/>
              <a:ext cx="3550" cy="1206250"/>
            </a:xfrm>
            <a:custGeom>
              <a:avLst/>
              <a:gdLst/>
              <a:ahLst/>
              <a:cxnLst/>
              <a:rect l="l" t="t" r="r" b="b"/>
              <a:pathLst>
                <a:path w="142" h="48250" extrusionOk="0">
                  <a:moveTo>
                    <a:pt x="61" y="0"/>
                  </a:moveTo>
                  <a:cubicBezTo>
                    <a:pt x="41" y="0"/>
                    <a:pt x="0" y="21"/>
                    <a:pt x="0" y="61"/>
                  </a:cubicBezTo>
                  <a:lnTo>
                    <a:pt x="0" y="48189"/>
                  </a:lnTo>
                  <a:cubicBezTo>
                    <a:pt x="0" y="48229"/>
                    <a:pt x="41" y="48250"/>
                    <a:pt x="61" y="48250"/>
                  </a:cubicBezTo>
                  <a:cubicBezTo>
                    <a:pt x="101" y="48250"/>
                    <a:pt x="142" y="48229"/>
                    <a:pt x="142" y="48189"/>
                  </a:cubicBezTo>
                  <a:lnTo>
                    <a:pt x="142" y="61"/>
                  </a:lnTo>
                  <a:cubicBezTo>
                    <a:pt x="142"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24"/>
            <p:cNvSpPr/>
            <p:nvPr/>
          </p:nvSpPr>
          <p:spPr>
            <a:xfrm>
              <a:off x="3369425"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21" y="48250"/>
                    <a:pt x="142" y="48229"/>
                    <a:pt x="142" y="48189"/>
                  </a:cubicBezTo>
                  <a:lnTo>
                    <a:pt x="142" y="61"/>
                  </a:lnTo>
                  <a:cubicBezTo>
                    <a:pt x="142" y="21"/>
                    <a:pt x="12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24"/>
            <p:cNvSpPr/>
            <p:nvPr/>
          </p:nvSpPr>
          <p:spPr>
            <a:xfrm>
              <a:off x="2240825" y="4605850"/>
              <a:ext cx="1198175" cy="3550"/>
            </a:xfrm>
            <a:custGeom>
              <a:avLst/>
              <a:gdLst/>
              <a:ahLst/>
              <a:cxnLst/>
              <a:rect l="l" t="t" r="r" b="b"/>
              <a:pathLst>
                <a:path w="47927" h="142" extrusionOk="0">
                  <a:moveTo>
                    <a:pt x="61" y="0"/>
                  </a:moveTo>
                  <a:cubicBezTo>
                    <a:pt x="21" y="0"/>
                    <a:pt x="1" y="40"/>
                    <a:pt x="1" y="81"/>
                  </a:cubicBezTo>
                  <a:cubicBezTo>
                    <a:pt x="1" y="101"/>
                    <a:pt x="21" y="141"/>
                    <a:pt x="61" y="141"/>
                  </a:cubicBezTo>
                  <a:lnTo>
                    <a:pt x="47866" y="141"/>
                  </a:lnTo>
                  <a:cubicBezTo>
                    <a:pt x="47907" y="141"/>
                    <a:pt x="47927" y="101"/>
                    <a:pt x="47927" y="81"/>
                  </a:cubicBezTo>
                  <a:cubicBezTo>
                    <a:pt x="47927" y="4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24"/>
            <p:cNvSpPr/>
            <p:nvPr/>
          </p:nvSpPr>
          <p:spPr>
            <a:xfrm>
              <a:off x="2240825" y="442790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24"/>
            <p:cNvSpPr/>
            <p:nvPr/>
          </p:nvSpPr>
          <p:spPr>
            <a:xfrm>
              <a:off x="2240825" y="4249475"/>
              <a:ext cx="1198175" cy="3550"/>
            </a:xfrm>
            <a:custGeom>
              <a:avLst/>
              <a:gdLst/>
              <a:ahLst/>
              <a:cxnLst/>
              <a:rect l="l" t="t" r="r" b="b"/>
              <a:pathLst>
                <a:path w="47927" h="142" extrusionOk="0">
                  <a:moveTo>
                    <a:pt x="61" y="0"/>
                  </a:moveTo>
                  <a:cubicBezTo>
                    <a:pt x="21" y="0"/>
                    <a:pt x="1" y="20"/>
                    <a:pt x="1" y="61"/>
                  </a:cubicBezTo>
                  <a:cubicBezTo>
                    <a:pt x="1" y="101"/>
                    <a:pt x="21" y="141"/>
                    <a:pt x="61" y="141"/>
                  </a:cubicBezTo>
                  <a:lnTo>
                    <a:pt x="47866" y="141"/>
                  </a:lnTo>
                  <a:cubicBezTo>
                    <a:pt x="47907" y="141"/>
                    <a:pt x="47927" y="101"/>
                    <a:pt x="47927" y="61"/>
                  </a:cubicBezTo>
                  <a:cubicBezTo>
                    <a:pt x="47927" y="2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24"/>
            <p:cNvSpPr/>
            <p:nvPr/>
          </p:nvSpPr>
          <p:spPr>
            <a:xfrm>
              <a:off x="2240825" y="4071025"/>
              <a:ext cx="1198175" cy="3550"/>
            </a:xfrm>
            <a:custGeom>
              <a:avLst/>
              <a:gdLst/>
              <a:ahLst/>
              <a:cxnLst/>
              <a:rect l="l" t="t" r="r" b="b"/>
              <a:pathLst>
                <a:path w="47927" h="142" extrusionOk="0">
                  <a:moveTo>
                    <a:pt x="61" y="0"/>
                  </a:moveTo>
                  <a:cubicBezTo>
                    <a:pt x="21" y="0"/>
                    <a:pt x="1" y="41"/>
                    <a:pt x="1" y="81"/>
                  </a:cubicBezTo>
                  <a:cubicBezTo>
                    <a:pt x="1" y="101"/>
                    <a:pt x="21" y="142"/>
                    <a:pt x="61" y="142"/>
                  </a:cubicBezTo>
                  <a:lnTo>
                    <a:pt x="47866" y="142"/>
                  </a:lnTo>
                  <a:cubicBezTo>
                    <a:pt x="47907" y="142"/>
                    <a:pt x="47927" y="101"/>
                    <a:pt x="47927" y="81"/>
                  </a:cubicBezTo>
                  <a:cubicBezTo>
                    <a:pt x="47927" y="41"/>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24"/>
            <p:cNvSpPr/>
            <p:nvPr/>
          </p:nvSpPr>
          <p:spPr>
            <a:xfrm>
              <a:off x="2240825" y="3892575"/>
              <a:ext cx="1198175" cy="3575"/>
            </a:xfrm>
            <a:custGeom>
              <a:avLst/>
              <a:gdLst/>
              <a:ahLst/>
              <a:cxnLst/>
              <a:rect l="l" t="t" r="r" b="b"/>
              <a:pathLst>
                <a:path w="47927" h="143" extrusionOk="0">
                  <a:moveTo>
                    <a:pt x="61" y="1"/>
                  </a:moveTo>
                  <a:cubicBezTo>
                    <a:pt x="21" y="1"/>
                    <a:pt x="1" y="41"/>
                    <a:pt x="1" y="82"/>
                  </a:cubicBezTo>
                  <a:cubicBezTo>
                    <a:pt x="1" y="122"/>
                    <a:pt x="21" y="142"/>
                    <a:pt x="61" y="142"/>
                  </a:cubicBezTo>
                  <a:lnTo>
                    <a:pt x="47866" y="142"/>
                  </a:lnTo>
                  <a:cubicBezTo>
                    <a:pt x="47907" y="142"/>
                    <a:pt x="47927" y="122"/>
                    <a:pt x="47927" y="82"/>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24"/>
            <p:cNvSpPr/>
            <p:nvPr/>
          </p:nvSpPr>
          <p:spPr>
            <a:xfrm>
              <a:off x="2240825" y="371465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24"/>
            <p:cNvSpPr/>
            <p:nvPr/>
          </p:nvSpPr>
          <p:spPr>
            <a:xfrm>
              <a:off x="2240825" y="3536200"/>
              <a:ext cx="1198175" cy="3575"/>
            </a:xfrm>
            <a:custGeom>
              <a:avLst/>
              <a:gdLst/>
              <a:ahLst/>
              <a:cxnLst/>
              <a:rect l="l" t="t" r="r" b="b"/>
              <a:pathLst>
                <a:path w="47927" h="143" extrusionOk="0">
                  <a:moveTo>
                    <a:pt x="61" y="1"/>
                  </a:moveTo>
                  <a:cubicBezTo>
                    <a:pt x="21" y="1"/>
                    <a:pt x="1" y="41"/>
                    <a:pt x="1" y="61"/>
                  </a:cubicBezTo>
                  <a:cubicBezTo>
                    <a:pt x="1" y="102"/>
                    <a:pt x="21" y="142"/>
                    <a:pt x="61" y="142"/>
                  </a:cubicBezTo>
                  <a:lnTo>
                    <a:pt x="47866" y="142"/>
                  </a:lnTo>
                  <a:cubicBezTo>
                    <a:pt x="47907" y="142"/>
                    <a:pt x="47927" y="102"/>
                    <a:pt x="47927" y="61"/>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1" name="Google Shape;831;p24"/>
          <p:cNvSpPr/>
          <p:nvPr/>
        </p:nvSpPr>
        <p:spPr>
          <a:xfrm rot="-2546933" flipH="1">
            <a:off x="858028" y="170090"/>
            <a:ext cx="265212" cy="274938"/>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24"/>
          <p:cNvSpPr/>
          <p:nvPr/>
        </p:nvSpPr>
        <p:spPr>
          <a:xfrm rot="1675503">
            <a:off x="382981" y="1960620"/>
            <a:ext cx="394135" cy="408636"/>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24"/>
          <p:cNvSpPr/>
          <p:nvPr/>
        </p:nvSpPr>
        <p:spPr>
          <a:xfrm>
            <a:off x="8060274" y="-64450"/>
            <a:ext cx="1222980" cy="1720941"/>
          </a:xfrm>
          <a:custGeom>
            <a:avLst/>
            <a:gdLst/>
            <a:ahLst/>
            <a:cxnLst/>
            <a:rect l="l" t="t" r="r" b="b"/>
            <a:pathLst>
              <a:path w="11191" h="15748" extrusionOk="0">
                <a:moveTo>
                  <a:pt x="1" y="0"/>
                </a:moveTo>
                <a:cubicBezTo>
                  <a:pt x="1" y="40"/>
                  <a:pt x="1" y="61"/>
                  <a:pt x="1" y="81"/>
                </a:cubicBezTo>
                <a:cubicBezTo>
                  <a:pt x="142" y="1351"/>
                  <a:pt x="1251" y="2097"/>
                  <a:pt x="2299" y="2621"/>
                </a:cubicBezTo>
                <a:cubicBezTo>
                  <a:pt x="3449" y="3206"/>
                  <a:pt x="4759" y="3730"/>
                  <a:pt x="5203" y="5061"/>
                </a:cubicBezTo>
                <a:cubicBezTo>
                  <a:pt x="5445" y="5787"/>
                  <a:pt x="5424" y="6553"/>
                  <a:pt x="5404" y="7299"/>
                </a:cubicBezTo>
                <a:cubicBezTo>
                  <a:pt x="5364" y="8105"/>
                  <a:pt x="5243" y="8892"/>
                  <a:pt x="5041" y="9678"/>
                </a:cubicBezTo>
                <a:cubicBezTo>
                  <a:pt x="4779" y="10767"/>
                  <a:pt x="4336" y="12178"/>
                  <a:pt x="5062" y="13207"/>
                </a:cubicBezTo>
                <a:cubicBezTo>
                  <a:pt x="5445" y="13771"/>
                  <a:pt x="6110" y="14053"/>
                  <a:pt x="6695" y="14316"/>
                </a:cubicBezTo>
                <a:cubicBezTo>
                  <a:pt x="7380" y="14618"/>
                  <a:pt x="8066" y="14840"/>
                  <a:pt x="8771" y="15001"/>
                </a:cubicBezTo>
                <a:cubicBezTo>
                  <a:pt x="9578" y="15203"/>
                  <a:pt x="10445" y="15384"/>
                  <a:pt x="11191" y="15747"/>
                </a:cubicBezTo>
                <a:lnTo>
                  <a:pt x="11191" y="1411"/>
                </a:lnTo>
                <a:cubicBezTo>
                  <a:pt x="11191" y="625"/>
                  <a:pt x="10566" y="0"/>
                  <a:pt x="98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24"/>
          <p:cNvSpPr/>
          <p:nvPr/>
        </p:nvSpPr>
        <p:spPr>
          <a:xfrm>
            <a:off x="8368775" y="-51227"/>
            <a:ext cx="914476" cy="1460855"/>
          </a:xfrm>
          <a:custGeom>
            <a:avLst/>
            <a:gdLst/>
            <a:ahLst/>
            <a:cxnLst/>
            <a:rect l="l" t="t" r="r" b="b"/>
            <a:pathLst>
              <a:path w="8368" h="13368" extrusionOk="0">
                <a:moveTo>
                  <a:pt x="3347" y="0"/>
                </a:moveTo>
                <a:lnTo>
                  <a:pt x="3952" y="948"/>
                </a:lnTo>
                <a:lnTo>
                  <a:pt x="1" y="4214"/>
                </a:lnTo>
                <a:lnTo>
                  <a:pt x="4154" y="3246"/>
                </a:lnTo>
                <a:lnTo>
                  <a:pt x="283" y="8146"/>
                </a:lnTo>
                <a:lnTo>
                  <a:pt x="6090" y="4537"/>
                </a:lnTo>
                <a:lnTo>
                  <a:pt x="5384" y="13368"/>
                </a:lnTo>
                <a:lnTo>
                  <a:pt x="8287" y="3811"/>
                </a:lnTo>
                <a:lnTo>
                  <a:pt x="8368" y="3912"/>
                </a:lnTo>
                <a:lnTo>
                  <a:pt x="836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24"/>
          <p:cNvSpPr/>
          <p:nvPr/>
        </p:nvSpPr>
        <p:spPr>
          <a:xfrm rot="1675503">
            <a:off x="8000231" y="4399683"/>
            <a:ext cx="394135" cy="408636"/>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24"/>
          <p:cNvSpPr/>
          <p:nvPr/>
        </p:nvSpPr>
        <p:spPr>
          <a:xfrm rot="-2546933" flipH="1">
            <a:off x="8633403" y="3120340"/>
            <a:ext cx="265212" cy="274938"/>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24"/>
          <p:cNvSpPr/>
          <p:nvPr/>
        </p:nvSpPr>
        <p:spPr>
          <a:xfrm flipH="1">
            <a:off x="-168011" y="3861464"/>
            <a:ext cx="1496121" cy="1377550"/>
          </a:xfrm>
          <a:custGeom>
            <a:avLst/>
            <a:gdLst/>
            <a:ahLst/>
            <a:cxnLst/>
            <a:rect l="l" t="t" r="r" b="b"/>
            <a:pathLst>
              <a:path w="14498" h="13349" extrusionOk="0">
                <a:moveTo>
                  <a:pt x="10868" y="1"/>
                </a:moveTo>
                <a:lnTo>
                  <a:pt x="10868" y="3368"/>
                </a:lnTo>
                <a:lnTo>
                  <a:pt x="7239" y="3368"/>
                </a:lnTo>
                <a:lnTo>
                  <a:pt x="7239" y="6634"/>
                </a:lnTo>
                <a:lnTo>
                  <a:pt x="3610" y="6634"/>
                </a:lnTo>
                <a:lnTo>
                  <a:pt x="3610" y="9981"/>
                </a:lnTo>
                <a:lnTo>
                  <a:pt x="1" y="9981"/>
                </a:lnTo>
                <a:lnTo>
                  <a:pt x="1" y="13348"/>
                </a:lnTo>
                <a:lnTo>
                  <a:pt x="14498" y="13348"/>
                </a:lnTo>
                <a:lnTo>
                  <a:pt x="14498" y="9981"/>
                </a:lnTo>
                <a:lnTo>
                  <a:pt x="14498" y="6715"/>
                </a:lnTo>
                <a:lnTo>
                  <a:pt x="14498" y="6634"/>
                </a:lnTo>
                <a:lnTo>
                  <a:pt x="14498" y="3368"/>
                </a:lnTo>
                <a:lnTo>
                  <a:pt x="1449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2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839" name="Google Shape;839;p24"/>
          <p:cNvSpPr txBox="1">
            <a:spLocks noGrp="1"/>
          </p:cNvSpPr>
          <p:nvPr>
            <p:ph type="subTitle" idx="1"/>
          </p:nvPr>
        </p:nvSpPr>
        <p:spPr>
          <a:xfrm>
            <a:off x="2424850" y="2281125"/>
            <a:ext cx="1978200" cy="665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200"/>
              <a:buNone/>
              <a:defRPr/>
            </a:lvl2pPr>
            <a:lvl3pPr lvl="2" algn="ctr" rtl="0">
              <a:lnSpc>
                <a:spcPct val="100000"/>
              </a:lnSpc>
              <a:spcBef>
                <a:spcPts val="1600"/>
              </a:spcBef>
              <a:spcAft>
                <a:spcPts val="0"/>
              </a:spcAft>
              <a:buSzPts val="1200"/>
              <a:buNone/>
              <a:defRPr/>
            </a:lvl3pPr>
            <a:lvl4pPr lvl="3" algn="ctr" rtl="0">
              <a:lnSpc>
                <a:spcPct val="100000"/>
              </a:lnSpc>
              <a:spcBef>
                <a:spcPts val="1600"/>
              </a:spcBef>
              <a:spcAft>
                <a:spcPts val="0"/>
              </a:spcAft>
              <a:buSzPts val="1200"/>
              <a:buNone/>
              <a:defRPr/>
            </a:lvl4pPr>
            <a:lvl5pPr lvl="4" algn="ctr" rtl="0">
              <a:lnSpc>
                <a:spcPct val="100000"/>
              </a:lnSpc>
              <a:spcBef>
                <a:spcPts val="1600"/>
              </a:spcBef>
              <a:spcAft>
                <a:spcPts val="0"/>
              </a:spcAft>
              <a:buSzPts val="1200"/>
              <a:buNone/>
              <a:defRPr/>
            </a:lvl5pPr>
            <a:lvl6pPr lvl="5" algn="ctr" rtl="0">
              <a:lnSpc>
                <a:spcPct val="100000"/>
              </a:lnSpc>
              <a:spcBef>
                <a:spcPts val="1600"/>
              </a:spcBef>
              <a:spcAft>
                <a:spcPts val="0"/>
              </a:spcAft>
              <a:buSzPts val="1200"/>
              <a:buNone/>
              <a:defRPr/>
            </a:lvl6pPr>
            <a:lvl7pPr lvl="6" algn="ctr" rtl="0">
              <a:lnSpc>
                <a:spcPct val="100000"/>
              </a:lnSpc>
              <a:spcBef>
                <a:spcPts val="1600"/>
              </a:spcBef>
              <a:spcAft>
                <a:spcPts val="0"/>
              </a:spcAft>
              <a:buSzPts val="1200"/>
              <a:buNone/>
              <a:defRPr/>
            </a:lvl7pPr>
            <a:lvl8pPr lvl="7" algn="ctr" rtl="0">
              <a:lnSpc>
                <a:spcPct val="100000"/>
              </a:lnSpc>
              <a:spcBef>
                <a:spcPts val="1600"/>
              </a:spcBef>
              <a:spcAft>
                <a:spcPts val="0"/>
              </a:spcAft>
              <a:buSzPts val="1200"/>
              <a:buNone/>
              <a:defRPr/>
            </a:lvl8pPr>
            <a:lvl9pPr lvl="8" algn="ctr" rtl="0">
              <a:lnSpc>
                <a:spcPct val="100000"/>
              </a:lnSpc>
              <a:spcBef>
                <a:spcPts val="1600"/>
              </a:spcBef>
              <a:spcAft>
                <a:spcPts val="1600"/>
              </a:spcAft>
              <a:buSzPts val="1200"/>
              <a:buNone/>
              <a:defRPr/>
            </a:lvl9pPr>
          </a:lstStyle>
          <a:p>
            <a:endParaRPr/>
          </a:p>
        </p:txBody>
      </p:sp>
      <p:sp>
        <p:nvSpPr>
          <p:cNvPr id="840" name="Google Shape;840;p24"/>
          <p:cNvSpPr txBox="1">
            <a:spLocks noGrp="1"/>
          </p:cNvSpPr>
          <p:nvPr>
            <p:ph type="subTitle" idx="2"/>
          </p:nvPr>
        </p:nvSpPr>
        <p:spPr>
          <a:xfrm>
            <a:off x="4740954" y="2281125"/>
            <a:ext cx="1978200" cy="665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200"/>
              <a:buNone/>
              <a:defRPr/>
            </a:lvl2pPr>
            <a:lvl3pPr lvl="2" algn="ctr" rtl="0">
              <a:lnSpc>
                <a:spcPct val="100000"/>
              </a:lnSpc>
              <a:spcBef>
                <a:spcPts val="1600"/>
              </a:spcBef>
              <a:spcAft>
                <a:spcPts val="0"/>
              </a:spcAft>
              <a:buSzPts val="1200"/>
              <a:buNone/>
              <a:defRPr/>
            </a:lvl3pPr>
            <a:lvl4pPr lvl="3" algn="ctr" rtl="0">
              <a:lnSpc>
                <a:spcPct val="100000"/>
              </a:lnSpc>
              <a:spcBef>
                <a:spcPts val="1600"/>
              </a:spcBef>
              <a:spcAft>
                <a:spcPts val="0"/>
              </a:spcAft>
              <a:buSzPts val="1200"/>
              <a:buNone/>
              <a:defRPr/>
            </a:lvl4pPr>
            <a:lvl5pPr lvl="4" algn="ctr" rtl="0">
              <a:lnSpc>
                <a:spcPct val="100000"/>
              </a:lnSpc>
              <a:spcBef>
                <a:spcPts val="1600"/>
              </a:spcBef>
              <a:spcAft>
                <a:spcPts val="0"/>
              </a:spcAft>
              <a:buSzPts val="1200"/>
              <a:buNone/>
              <a:defRPr/>
            </a:lvl5pPr>
            <a:lvl6pPr lvl="5" algn="ctr" rtl="0">
              <a:lnSpc>
                <a:spcPct val="100000"/>
              </a:lnSpc>
              <a:spcBef>
                <a:spcPts val="1600"/>
              </a:spcBef>
              <a:spcAft>
                <a:spcPts val="0"/>
              </a:spcAft>
              <a:buSzPts val="1200"/>
              <a:buNone/>
              <a:defRPr/>
            </a:lvl6pPr>
            <a:lvl7pPr lvl="6" algn="ctr" rtl="0">
              <a:lnSpc>
                <a:spcPct val="100000"/>
              </a:lnSpc>
              <a:spcBef>
                <a:spcPts val="1600"/>
              </a:spcBef>
              <a:spcAft>
                <a:spcPts val="0"/>
              </a:spcAft>
              <a:buSzPts val="1200"/>
              <a:buNone/>
              <a:defRPr/>
            </a:lvl7pPr>
            <a:lvl8pPr lvl="7" algn="ctr" rtl="0">
              <a:lnSpc>
                <a:spcPct val="100000"/>
              </a:lnSpc>
              <a:spcBef>
                <a:spcPts val="1600"/>
              </a:spcBef>
              <a:spcAft>
                <a:spcPts val="0"/>
              </a:spcAft>
              <a:buSzPts val="1200"/>
              <a:buNone/>
              <a:defRPr/>
            </a:lvl8pPr>
            <a:lvl9pPr lvl="8" algn="ctr" rtl="0">
              <a:lnSpc>
                <a:spcPct val="100000"/>
              </a:lnSpc>
              <a:spcBef>
                <a:spcPts val="1600"/>
              </a:spcBef>
              <a:spcAft>
                <a:spcPts val="1600"/>
              </a:spcAft>
              <a:buSzPts val="1200"/>
              <a:buNone/>
              <a:defRPr/>
            </a:lvl9pPr>
          </a:lstStyle>
          <a:p>
            <a:endParaRPr/>
          </a:p>
        </p:txBody>
      </p:sp>
      <p:sp>
        <p:nvSpPr>
          <p:cNvPr id="841" name="Google Shape;841;p24"/>
          <p:cNvSpPr txBox="1">
            <a:spLocks noGrp="1"/>
          </p:cNvSpPr>
          <p:nvPr>
            <p:ph type="subTitle" idx="3"/>
          </p:nvPr>
        </p:nvSpPr>
        <p:spPr>
          <a:xfrm>
            <a:off x="2424850" y="3655550"/>
            <a:ext cx="1978200" cy="665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200"/>
              <a:buNone/>
              <a:defRPr/>
            </a:lvl2pPr>
            <a:lvl3pPr lvl="2" algn="ctr" rtl="0">
              <a:lnSpc>
                <a:spcPct val="100000"/>
              </a:lnSpc>
              <a:spcBef>
                <a:spcPts val="1600"/>
              </a:spcBef>
              <a:spcAft>
                <a:spcPts val="0"/>
              </a:spcAft>
              <a:buSzPts val="1200"/>
              <a:buNone/>
              <a:defRPr/>
            </a:lvl3pPr>
            <a:lvl4pPr lvl="3" algn="ctr" rtl="0">
              <a:lnSpc>
                <a:spcPct val="100000"/>
              </a:lnSpc>
              <a:spcBef>
                <a:spcPts val="1600"/>
              </a:spcBef>
              <a:spcAft>
                <a:spcPts val="0"/>
              </a:spcAft>
              <a:buSzPts val="1200"/>
              <a:buNone/>
              <a:defRPr/>
            </a:lvl4pPr>
            <a:lvl5pPr lvl="4" algn="ctr" rtl="0">
              <a:lnSpc>
                <a:spcPct val="100000"/>
              </a:lnSpc>
              <a:spcBef>
                <a:spcPts val="1600"/>
              </a:spcBef>
              <a:spcAft>
                <a:spcPts val="0"/>
              </a:spcAft>
              <a:buSzPts val="1200"/>
              <a:buNone/>
              <a:defRPr/>
            </a:lvl5pPr>
            <a:lvl6pPr lvl="5" algn="ctr" rtl="0">
              <a:lnSpc>
                <a:spcPct val="100000"/>
              </a:lnSpc>
              <a:spcBef>
                <a:spcPts val="1600"/>
              </a:spcBef>
              <a:spcAft>
                <a:spcPts val="0"/>
              </a:spcAft>
              <a:buSzPts val="1200"/>
              <a:buNone/>
              <a:defRPr/>
            </a:lvl6pPr>
            <a:lvl7pPr lvl="6" algn="ctr" rtl="0">
              <a:lnSpc>
                <a:spcPct val="100000"/>
              </a:lnSpc>
              <a:spcBef>
                <a:spcPts val="1600"/>
              </a:spcBef>
              <a:spcAft>
                <a:spcPts val="0"/>
              </a:spcAft>
              <a:buSzPts val="1200"/>
              <a:buNone/>
              <a:defRPr/>
            </a:lvl7pPr>
            <a:lvl8pPr lvl="7" algn="ctr" rtl="0">
              <a:lnSpc>
                <a:spcPct val="100000"/>
              </a:lnSpc>
              <a:spcBef>
                <a:spcPts val="1600"/>
              </a:spcBef>
              <a:spcAft>
                <a:spcPts val="0"/>
              </a:spcAft>
              <a:buSzPts val="1200"/>
              <a:buNone/>
              <a:defRPr/>
            </a:lvl8pPr>
            <a:lvl9pPr lvl="8" algn="ctr" rtl="0">
              <a:lnSpc>
                <a:spcPct val="100000"/>
              </a:lnSpc>
              <a:spcBef>
                <a:spcPts val="1600"/>
              </a:spcBef>
              <a:spcAft>
                <a:spcPts val="1600"/>
              </a:spcAft>
              <a:buSzPts val="1200"/>
              <a:buNone/>
              <a:defRPr/>
            </a:lvl9pPr>
          </a:lstStyle>
          <a:p>
            <a:endParaRPr/>
          </a:p>
        </p:txBody>
      </p:sp>
      <p:sp>
        <p:nvSpPr>
          <p:cNvPr id="842" name="Google Shape;842;p24"/>
          <p:cNvSpPr txBox="1">
            <a:spLocks noGrp="1"/>
          </p:cNvSpPr>
          <p:nvPr>
            <p:ph type="subTitle" idx="4"/>
          </p:nvPr>
        </p:nvSpPr>
        <p:spPr>
          <a:xfrm>
            <a:off x="4740954" y="3655550"/>
            <a:ext cx="1978200" cy="665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200"/>
              <a:buNone/>
              <a:defRPr/>
            </a:lvl2pPr>
            <a:lvl3pPr lvl="2" algn="ctr" rtl="0">
              <a:lnSpc>
                <a:spcPct val="100000"/>
              </a:lnSpc>
              <a:spcBef>
                <a:spcPts val="1600"/>
              </a:spcBef>
              <a:spcAft>
                <a:spcPts val="0"/>
              </a:spcAft>
              <a:buSzPts val="1200"/>
              <a:buNone/>
              <a:defRPr/>
            </a:lvl3pPr>
            <a:lvl4pPr lvl="3" algn="ctr" rtl="0">
              <a:lnSpc>
                <a:spcPct val="100000"/>
              </a:lnSpc>
              <a:spcBef>
                <a:spcPts val="1600"/>
              </a:spcBef>
              <a:spcAft>
                <a:spcPts val="0"/>
              </a:spcAft>
              <a:buSzPts val="1200"/>
              <a:buNone/>
              <a:defRPr/>
            </a:lvl4pPr>
            <a:lvl5pPr lvl="4" algn="ctr" rtl="0">
              <a:lnSpc>
                <a:spcPct val="100000"/>
              </a:lnSpc>
              <a:spcBef>
                <a:spcPts val="1600"/>
              </a:spcBef>
              <a:spcAft>
                <a:spcPts val="0"/>
              </a:spcAft>
              <a:buSzPts val="1200"/>
              <a:buNone/>
              <a:defRPr/>
            </a:lvl5pPr>
            <a:lvl6pPr lvl="5" algn="ctr" rtl="0">
              <a:lnSpc>
                <a:spcPct val="100000"/>
              </a:lnSpc>
              <a:spcBef>
                <a:spcPts val="1600"/>
              </a:spcBef>
              <a:spcAft>
                <a:spcPts val="0"/>
              </a:spcAft>
              <a:buSzPts val="1200"/>
              <a:buNone/>
              <a:defRPr/>
            </a:lvl6pPr>
            <a:lvl7pPr lvl="6" algn="ctr" rtl="0">
              <a:lnSpc>
                <a:spcPct val="100000"/>
              </a:lnSpc>
              <a:spcBef>
                <a:spcPts val="1600"/>
              </a:spcBef>
              <a:spcAft>
                <a:spcPts val="0"/>
              </a:spcAft>
              <a:buSzPts val="1200"/>
              <a:buNone/>
              <a:defRPr/>
            </a:lvl7pPr>
            <a:lvl8pPr lvl="7" algn="ctr" rtl="0">
              <a:lnSpc>
                <a:spcPct val="100000"/>
              </a:lnSpc>
              <a:spcBef>
                <a:spcPts val="1600"/>
              </a:spcBef>
              <a:spcAft>
                <a:spcPts val="0"/>
              </a:spcAft>
              <a:buSzPts val="1200"/>
              <a:buNone/>
              <a:defRPr/>
            </a:lvl8pPr>
            <a:lvl9pPr lvl="8" algn="ctr" rtl="0">
              <a:lnSpc>
                <a:spcPct val="100000"/>
              </a:lnSpc>
              <a:spcBef>
                <a:spcPts val="1600"/>
              </a:spcBef>
              <a:spcAft>
                <a:spcPts val="1600"/>
              </a:spcAft>
              <a:buSzPts val="1200"/>
              <a:buNone/>
              <a:defRPr/>
            </a:lvl9pPr>
          </a:lstStyle>
          <a:p>
            <a:endParaRPr/>
          </a:p>
        </p:txBody>
      </p:sp>
      <p:sp>
        <p:nvSpPr>
          <p:cNvPr id="843" name="Google Shape;843;p24"/>
          <p:cNvSpPr txBox="1">
            <a:spLocks noGrp="1"/>
          </p:cNvSpPr>
          <p:nvPr>
            <p:ph type="subTitle" idx="5"/>
          </p:nvPr>
        </p:nvSpPr>
        <p:spPr>
          <a:xfrm>
            <a:off x="2424850" y="1980225"/>
            <a:ext cx="1978200" cy="3771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400" b="1">
                <a:solidFill>
                  <a:schemeClr val="dk1"/>
                </a:solidFill>
                <a:latin typeface="Montserrat"/>
                <a:ea typeface="Montserrat"/>
                <a:cs typeface="Montserrat"/>
                <a:sym typeface="Montserrat"/>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844" name="Google Shape;844;p24"/>
          <p:cNvSpPr txBox="1">
            <a:spLocks noGrp="1"/>
          </p:cNvSpPr>
          <p:nvPr>
            <p:ph type="subTitle" idx="6"/>
          </p:nvPr>
        </p:nvSpPr>
        <p:spPr>
          <a:xfrm>
            <a:off x="2424850" y="3354650"/>
            <a:ext cx="1978200" cy="3771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400" b="1">
                <a:solidFill>
                  <a:schemeClr val="dk1"/>
                </a:solidFill>
                <a:latin typeface="Montserrat"/>
                <a:ea typeface="Montserrat"/>
                <a:cs typeface="Montserrat"/>
                <a:sym typeface="Montserrat"/>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845" name="Google Shape;845;p24"/>
          <p:cNvSpPr txBox="1">
            <a:spLocks noGrp="1"/>
          </p:cNvSpPr>
          <p:nvPr>
            <p:ph type="subTitle" idx="7"/>
          </p:nvPr>
        </p:nvSpPr>
        <p:spPr>
          <a:xfrm>
            <a:off x="4740950" y="1980225"/>
            <a:ext cx="1978200" cy="3771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400" b="1">
                <a:solidFill>
                  <a:schemeClr val="dk1"/>
                </a:solidFill>
                <a:latin typeface="Montserrat"/>
                <a:ea typeface="Montserrat"/>
                <a:cs typeface="Montserrat"/>
                <a:sym typeface="Montserrat"/>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846" name="Google Shape;846;p24"/>
          <p:cNvSpPr txBox="1">
            <a:spLocks noGrp="1"/>
          </p:cNvSpPr>
          <p:nvPr>
            <p:ph type="subTitle" idx="8"/>
          </p:nvPr>
        </p:nvSpPr>
        <p:spPr>
          <a:xfrm>
            <a:off x="4740950" y="3354650"/>
            <a:ext cx="1978200" cy="3771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400" b="1">
                <a:solidFill>
                  <a:schemeClr val="dk1"/>
                </a:solidFill>
                <a:latin typeface="Montserrat"/>
                <a:ea typeface="Montserrat"/>
                <a:cs typeface="Montserrat"/>
                <a:sym typeface="Montserrat"/>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1190"/>
        <p:cNvGrpSpPr/>
        <p:nvPr/>
      </p:nvGrpSpPr>
      <p:grpSpPr>
        <a:xfrm>
          <a:off x="0" y="0"/>
          <a:ext cx="0" cy="0"/>
          <a:chOff x="0" y="0"/>
          <a:chExt cx="0" cy="0"/>
        </a:xfrm>
      </p:grpSpPr>
      <p:sp>
        <p:nvSpPr>
          <p:cNvPr id="1191" name="Google Shape;1191;p33"/>
          <p:cNvSpPr/>
          <p:nvPr/>
        </p:nvSpPr>
        <p:spPr>
          <a:xfrm>
            <a:off x="7787455" y="-1029474"/>
            <a:ext cx="2431916" cy="2215209"/>
          </a:xfrm>
          <a:custGeom>
            <a:avLst/>
            <a:gdLst/>
            <a:ahLst/>
            <a:cxnLst/>
            <a:rect l="l" t="t" r="r" b="b"/>
            <a:pathLst>
              <a:path w="14095" h="12839" extrusionOk="0">
                <a:moveTo>
                  <a:pt x="7048" y="0"/>
                </a:moveTo>
                <a:cubicBezTo>
                  <a:pt x="5410" y="0"/>
                  <a:pt x="3771" y="625"/>
                  <a:pt x="2521" y="1876"/>
                </a:cubicBezTo>
                <a:cubicBezTo>
                  <a:pt x="1" y="4396"/>
                  <a:pt x="1" y="8449"/>
                  <a:pt x="2521" y="10949"/>
                </a:cubicBezTo>
                <a:cubicBezTo>
                  <a:pt x="3771" y="12209"/>
                  <a:pt x="5410" y="12839"/>
                  <a:pt x="7048" y="12839"/>
                </a:cubicBezTo>
                <a:cubicBezTo>
                  <a:pt x="8686" y="12839"/>
                  <a:pt x="10324" y="12209"/>
                  <a:pt x="11574" y="10949"/>
                </a:cubicBezTo>
                <a:cubicBezTo>
                  <a:pt x="14095" y="8449"/>
                  <a:pt x="14095" y="4396"/>
                  <a:pt x="11574" y="1876"/>
                </a:cubicBezTo>
                <a:cubicBezTo>
                  <a:pt x="10324" y="625"/>
                  <a:pt x="8686" y="0"/>
                  <a:pt x="70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33"/>
          <p:cNvSpPr/>
          <p:nvPr/>
        </p:nvSpPr>
        <p:spPr>
          <a:xfrm rot="10800000">
            <a:off x="-168011" y="-227861"/>
            <a:ext cx="1496121" cy="1377550"/>
          </a:xfrm>
          <a:custGeom>
            <a:avLst/>
            <a:gdLst/>
            <a:ahLst/>
            <a:cxnLst/>
            <a:rect l="l" t="t" r="r" b="b"/>
            <a:pathLst>
              <a:path w="14498" h="13349" extrusionOk="0">
                <a:moveTo>
                  <a:pt x="10868" y="1"/>
                </a:moveTo>
                <a:lnTo>
                  <a:pt x="10868" y="3368"/>
                </a:lnTo>
                <a:lnTo>
                  <a:pt x="7239" y="3368"/>
                </a:lnTo>
                <a:lnTo>
                  <a:pt x="7239" y="6634"/>
                </a:lnTo>
                <a:lnTo>
                  <a:pt x="3610" y="6634"/>
                </a:lnTo>
                <a:lnTo>
                  <a:pt x="3610" y="9981"/>
                </a:lnTo>
                <a:lnTo>
                  <a:pt x="1" y="9981"/>
                </a:lnTo>
                <a:lnTo>
                  <a:pt x="1" y="13348"/>
                </a:lnTo>
                <a:lnTo>
                  <a:pt x="14498" y="13348"/>
                </a:lnTo>
                <a:lnTo>
                  <a:pt x="14498" y="9981"/>
                </a:lnTo>
                <a:lnTo>
                  <a:pt x="14498" y="6715"/>
                </a:lnTo>
                <a:lnTo>
                  <a:pt x="14498" y="6634"/>
                </a:lnTo>
                <a:lnTo>
                  <a:pt x="14498" y="3368"/>
                </a:lnTo>
                <a:lnTo>
                  <a:pt x="1449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93" name="Google Shape;1193;p33"/>
          <p:cNvGrpSpPr/>
          <p:nvPr/>
        </p:nvGrpSpPr>
        <p:grpSpPr>
          <a:xfrm>
            <a:off x="0" y="0"/>
            <a:ext cx="9144000" cy="255300"/>
            <a:chOff x="2172900" y="745150"/>
            <a:chExt cx="9144000" cy="255300"/>
          </a:xfrm>
        </p:grpSpPr>
        <p:sp>
          <p:nvSpPr>
            <p:cNvPr id="1194" name="Google Shape;1194;p33"/>
            <p:cNvSpPr/>
            <p:nvPr/>
          </p:nvSpPr>
          <p:spPr>
            <a:xfrm>
              <a:off x="2172900" y="745150"/>
              <a:ext cx="9144000" cy="255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95" name="Google Shape;1195;p33"/>
            <p:cNvGrpSpPr/>
            <p:nvPr/>
          </p:nvGrpSpPr>
          <p:grpSpPr>
            <a:xfrm>
              <a:off x="2262075" y="811763"/>
              <a:ext cx="431674" cy="122076"/>
              <a:chOff x="2452325" y="816100"/>
              <a:chExt cx="431674" cy="122076"/>
            </a:xfrm>
          </p:grpSpPr>
          <p:sp>
            <p:nvSpPr>
              <p:cNvPr id="1196" name="Google Shape;1196;p33"/>
              <p:cNvSpPr/>
              <p:nvPr/>
            </p:nvSpPr>
            <p:spPr>
              <a:xfrm>
                <a:off x="2452325" y="816100"/>
                <a:ext cx="122072" cy="122076"/>
              </a:xfrm>
              <a:custGeom>
                <a:avLst/>
                <a:gdLst/>
                <a:ahLst/>
                <a:cxnLst/>
                <a:rect l="l" t="t" r="r" b="b"/>
                <a:pathLst>
                  <a:path w="1574" h="1574" extrusionOk="0">
                    <a:moveTo>
                      <a:pt x="0" y="1"/>
                    </a:moveTo>
                    <a:lnTo>
                      <a:pt x="0" y="1573"/>
                    </a:lnTo>
                    <a:lnTo>
                      <a:pt x="1573" y="1573"/>
                    </a:lnTo>
                    <a:lnTo>
                      <a:pt x="157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33"/>
              <p:cNvSpPr/>
              <p:nvPr/>
            </p:nvSpPr>
            <p:spPr>
              <a:xfrm>
                <a:off x="2761927" y="816100"/>
                <a:ext cx="122072" cy="122076"/>
              </a:xfrm>
              <a:custGeom>
                <a:avLst/>
                <a:gdLst/>
                <a:ahLst/>
                <a:cxnLst/>
                <a:rect l="l" t="t" r="r" b="b"/>
                <a:pathLst>
                  <a:path w="1574" h="1574" extrusionOk="0">
                    <a:moveTo>
                      <a:pt x="1" y="1"/>
                    </a:moveTo>
                    <a:lnTo>
                      <a:pt x="1" y="1573"/>
                    </a:lnTo>
                    <a:lnTo>
                      <a:pt x="1573" y="1573"/>
                    </a:lnTo>
                    <a:lnTo>
                      <a:pt x="157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33"/>
              <p:cNvSpPr/>
              <p:nvPr/>
            </p:nvSpPr>
            <p:spPr>
              <a:xfrm>
                <a:off x="2782247" y="836808"/>
                <a:ext cx="81433" cy="79419"/>
              </a:xfrm>
              <a:custGeom>
                <a:avLst/>
                <a:gdLst/>
                <a:ahLst/>
                <a:cxnLst/>
                <a:rect l="l" t="t" r="r" b="b"/>
                <a:pathLst>
                  <a:path w="1050" h="1024" extrusionOk="0">
                    <a:moveTo>
                      <a:pt x="79" y="1"/>
                    </a:moveTo>
                    <a:cubicBezTo>
                      <a:pt x="61" y="1"/>
                      <a:pt x="41" y="6"/>
                      <a:pt x="21" y="16"/>
                    </a:cubicBezTo>
                    <a:cubicBezTo>
                      <a:pt x="1" y="56"/>
                      <a:pt x="1" y="96"/>
                      <a:pt x="21" y="117"/>
                    </a:cubicBezTo>
                    <a:lnTo>
                      <a:pt x="424" y="520"/>
                    </a:lnTo>
                    <a:lnTo>
                      <a:pt x="21" y="903"/>
                    </a:lnTo>
                    <a:cubicBezTo>
                      <a:pt x="1" y="943"/>
                      <a:pt x="1" y="984"/>
                      <a:pt x="21" y="1004"/>
                    </a:cubicBezTo>
                    <a:cubicBezTo>
                      <a:pt x="41" y="1024"/>
                      <a:pt x="61" y="1024"/>
                      <a:pt x="81" y="1024"/>
                    </a:cubicBezTo>
                    <a:cubicBezTo>
                      <a:pt x="102" y="1024"/>
                      <a:pt x="122" y="1024"/>
                      <a:pt x="122" y="1004"/>
                    </a:cubicBezTo>
                    <a:lnTo>
                      <a:pt x="525" y="621"/>
                    </a:lnTo>
                    <a:lnTo>
                      <a:pt x="908" y="1004"/>
                    </a:lnTo>
                    <a:cubicBezTo>
                      <a:pt x="928" y="1024"/>
                      <a:pt x="948" y="1024"/>
                      <a:pt x="969" y="1024"/>
                    </a:cubicBezTo>
                    <a:cubicBezTo>
                      <a:pt x="989" y="1024"/>
                      <a:pt x="1009" y="1024"/>
                      <a:pt x="1009" y="1004"/>
                    </a:cubicBezTo>
                    <a:cubicBezTo>
                      <a:pt x="1049" y="984"/>
                      <a:pt x="1049" y="943"/>
                      <a:pt x="1009" y="903"/>
                    </a:cubicBezTo>
                    <a:lnTo>
                      <a:pt x="626" y="520"/>
                    </a:lnTo>
                    <a:lnTo>
                      <a:pt x="1009" y="117"/>
                    </a:lnTo>
                    <a:cubicBezTo>
                      <a:pt x="1049" y="96"/>
                      <a:pt x="1049" y="56"/>
                      <a:pt x="1009" y="16"/>
                    </a:cubicBezTo>
                    <a:cubicBezTo>
                      <a:pt x="999" y="6"/>
                      <a:pt x="984" y="1"/>
                      <a:pt x="966" y="1"/>
                    </a:cubicBezTo>
                    <a:cubicBezTo>
                      <a:pt x="948" y="1"/>
                      <a:pt x="928" y="6"/>
                      <a:pt x="908" y="16"/>
                    </a:cubicBezTo>
                    <a:lnTo>
                      <a:pt x="525" y="419"/>
                    </a:lnTo>
                    <a:lnTo>
                      <a:pt x="122" y="16"/>
                    </a:lnTo>
                    <a:cubicBezTo>
                      <a:pt x="112" y="6"/>
                      <a:pt x="97" y="1"/>
                      <a:pt x="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33"/>
              <p:cNvSpPr/>
              <p:nvPr/>
            </p:nvSpPr>
            <p:spPr>
              <a:xfrm>
                <a:off x="2602473" y="816100"/>
                <a:ext cx="121994" cy="122076"/>
              </a:xfrm>
              <a:custGeom>
                <a:avLst/>
                <a:gdLst/>
                <a:ahLst/>
                <a:cxnLst/>
                <a:rect l="l" t="t" r="r" b="b"/>
                <a:pathLst>
                  <a:path w="1573" h="1574" extrusionOk="0">
                    <a:moveTo>
                      <a:pt x="0" y="1"/>
                    </a:moveTo>
                    <a:lnTo>
                      <a:pt x="0" y="1573"/>
                    </a:lnTo>
                    <a:lnTo>
                      <a:pt x="1573" y="1573"/>
                    </a:lnTo>
                    <a:lnTo>
                      <a:pt x="157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33"/>
              <p:cNvSpPr/>
              <p:nvPr/>
            </p:nvSpPr>
            <p:spPr>
              <a:xfrm>
                <a:off x="2618062" y="831767"/>
                <a:ext cx="90817" cy="90742"/>
              </a:xfrm>
              <a:custGeom>
                <a:avLst/>
                <a:gdLst/>
                <a:ahLst/>
                <a:cxnLst/>
                <a:rect l="l" t="t" r="r" b="b"/>
                <a:pathLst>
                  <a:path w="1171" h="1170" extrusionOk="0">
                    <a:moveTo>
                      <a:pt x="1029" y="141"/>
                    </a:moveTo>
                    <a:lnTo>
                      <a:pt x="1029" y="1028"/>
                    </a:lnTo>
                    <a:lnTo>
                      <a:pt x="142" y="1028"/>
                    </a:lnTo>
                    <a:lnTo>
                      <a:pt x="142" y="141"/>
                    </a:lnTo>
                    <a:close/>
                    <a:moveTo>
                      <a:pt x="81" y="0"/>
                    </a:moveTo>
                    <a:cubicBezTo>
                      <a:pt x="41" y="0"/>
                      <a:pt x="1" y="20"/>
                      <a:pt x="1" y="61"/>
                    </a:cubicBezTo>
                    <a:lnTo>
                      <a:pt x="1" y="1089"/>
                    </a:lnTo>
                    <a:cubicBezTo>
                      <a:pt x="1" y="1129"/>
                      <a:pt x="41" y="1170"/>
                      <a:pt x="81" y="1170"/>
                    </a:cubicBezTo>
                    <a:lnTo>
                      <a:pt x="1110" y="1170"/>
                    </a:lnTo>
                    <a:cubicBezTo>
                      <a:pt x="1130" y="1170"/>
                      <a:pt x="1170" y="1129"/>
                      <a:pt x="1170" y="1089"/>
                    </a:cubicBezTo>
                    <a:lnTo>
                      <a:pt x="1170" y="61"/>
                    </a:lnTo>
                    <a:cubicBezTo>
                      <a:pt x="1170" y="20"/>
                      <a:pt x="1130" y="0"/>
                      <a:pt x="1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33"/>
              <p:cNvSpPr/>
              <p:nvPr/>
            </p:nvSpPr>
            <p:spPr>
              <a:xfrm>
                <a:off x="2463260" y="889624"/>
                <a:ext cx="101752" cy="11013"/>
              </a:xfrm>
              <a:custGeom>
                <a:avLst/>
                <a:gdLst/>
                <a:ahLst/>
                <a:cxnLst/>
                <a:rect l="l" t="t" r="r" b="b"/>
                <a:pathLst>
                  <a:path w="1312" h="142" extrusionOk="0">
                    <a:moveTo>
                      <a:pt x="61" y="0"/>
                    </a:moveTo>
                    <a:cubicBezTo>
                      <a:pt x="21" y="0"/>
                      <a:pt x="1" y="20"/>
                      <a:pt x="1" y="61"/>
                    </a:cubicBezTo>
                    <a:cubicBezTo>
                      <a:pt x="1" y="101"/>
                      <a:pt x="21" y="141"/>
                      <a:pt x="61" y="141"/>
                    </a:cubicBezTo>
                    <a:lnTo>
                      <a:pt x="1231" y="141"/>
                    </a:lnTo>
                    <a:cubicBezTo>
                      <a:pt x="1271" y="141"/>
                      <a:pt x="1311" y="101"/>
                      <a:pt x="1311" y="61"/>
                    </a:cubicBezTo>
                    <a:cubicBezTo>
                      <a:pt x="1311" y="20"/>
                      <a:pt x="1271" y="0"/>
                      <a:pt x="12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02" name="Google Shape;1202;p33"/>
          <p:cNvSpPr/>
          <p:nvPr/>
        </p:nvSpPr>
        <p:spPr>
          <a:xfrm rot="5400000">
            <a:off x="7335181" y="3508369"/>
            <a:ext cx="1557228" cy="2191255"/>
          </a:xfrm>
          <a:custGeom>
            <a:avLst/>
            <a:gdLst/>
            <a:ahLst/>
            <a:cxnLst/>
            <a:rect l="l" t="t" r="r" b="b"/>
            <a:pathLst>
              <a:path w="11191" h="15748" extrusionOk="0">
                <a:moveTo>
                  <a:pt x="1" y="0"/>
                </a:moveTo>
                <a:cubicBezTo>
                  <a:pt x="1" y="40"/>
                  <a:pt x="1" y="61"/>
                  <a:pt x="1" y="81"/>
                </a:cubicBezTo>
                <a:cubicBezTo>
                  <a:pt x="142" y="1351"/>
                  <a:pt x="1251" y="2097"/>
                  <a:pt x="2299" y="2621"/>
                </a:cubicBezTo>
                <a:cubicBezTo>
                  <a:pt x="3449" y="3206"/>
                  <a:pt x="4759" y="3730"/>
                  <a:pt x="5203" y="5061"/>
                </a:cubicBezTo>
                <a:cubicBezTo>
                  <a:pt x="5445" y="5787"/>
                  <a:pt x="5424" y="6553"/>
                  <a:pt x="5404" y="7299"/>
                </a:cubicBezTo>
                <a:cubicBezTo>
                  <a:pt x="5364" y="8105"/>
                  <a:pt x="5243" y="8892"/>
                  <a:pt x="5041" y="9678"/>
                </a:cubicBezTo>
                <a:cubicBezTo>
                  <a:pt x="4779" y="10767"/>
                  <a:pt x="4336" y="12178"/>
                  <a:pt x="5062" y="13207"/>
                </a:cubicBezTo>
                <a:cubicBezTo>
                  <a:pt x="5445" y="13771"/>
                  <a:pt x="6110" y="14053"/>
                  <a:pt x="6695" y="14316"/>
                </a:cubicBezTo>
                <a:cubicBezTo>
                  <a:pt x="7380" y="14618"/>
                  <a:pt x="8066" y="14840"/>
                  <a:pt x="8771" y="15001"/>
                </a:cubicBezTo>
                <a:cubicBezTo>
                  <a:pt x="9578" y="15203"/>
                  <a:pt x="10445" y="15384"/>
                  <a:pt x="11191" y="15747"/>
                </a:cubicBezTo>
                <a:lnTo>
                  <a:pt x="11191" y="1411"/>
                </a:lnTo>
                <a:cubicBezTo>
                  <a:pt x="11191" y="625"/>
                  <a:pt x="10566" y="0"/>
                  <a:pt x="98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03" name="Google Shape;1203;p33"/>
          <p:cNvGrpSpPr/>
          <p:nvPr/>
        </p:nvGrpSpPr>
        <p:grpSpPr>
          <a:xfrm flipH="1">
            <a:off x="8430773" y="776326"/>
            <a:ext cx="1666901" cy="1678135"/>
            <a:chOff x="2240825" y="3469675"/>
            <a:chExt cx="1198175" cy="1206250"/>
          </a:xfrm>
        </p:grpSpPr>
        <p:sp>
          <p:nvSpPr>
            <p:cNvPr id="1204" name="Google Shape;1204;p33"/>
            <p:cNvSpPr/>
            <p:nvPr/>
          </p:nvSpPr>
          <p:spPr>
            <a:xfrm>
              <a:off x="2306850" y="3469675"/>
              <a:ext cx="3575" cy="1206250"/>
            </a:xfrm>
            <a:custGeom>
              <a:avLst/>
              <a:gdLst/>
              <a:ahLst/>
              <a:cxnLst/>
              <a:rect l="l" t="t" r="r" b="b"/>
              <a:pathLst>
                <a:path w="143" h="48250" extrusionOk="0">
                  <a:moveTo>
                    <a:pt x="61" y="0"/>
                  </a:moveTo>
                  <a:cubicBezTo>
                    <a:pt x="41" y="0"/>
                    <a:pt x="1" y="21"/>
                    <a:pt x="1" y="61"/>
                  </a:cubicBezTo>
                  <a:lnTo>
                    <a:pt x="1" y="48189"/>
                  </a:lnTo>
                  <a:cubicBezTo>
                    <a:pt x="1" y="48229"/>
                    <a:pt x="41" y="48250"/>
                    <a:pt x="61" y="48250"/>
                  </a:cubicBezTo>
                  <a:cubicBezTo>
                    <a:pt x="102" y="48250"/>
                    <a:pt x="142" y="48229"/>
                    <a:pt x="142" y="48189"/>
                  </a:cubicBezTo>
                  <a:lnTo>
                    <a:pt x="142" y="61"/>
                  </a:lnTo>
                  <a:cubicBezTo>
                    <a:pt x="142" y="21"/>
                    <a:pt x="102"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33"/>
            <p:cNvSpPr/>
            <p:nvPr/>
          </p:nvSpPr>
          <p:spPr>
            <a:xfrm>
              <a:off x="2483775" y="3469675"/>
              <a:ext cx="3575" cy="1206250"/>
            </a:xfrm>
            <a:custGeom>
              <a:avLst/>
              <a:gdLst/>
              <a:ahLst/>
              <a:cxnLst/>
              <a:rect l="l" t="t" r="r" b="b"/>
              <a:pathLst>
                <a:path w="143" h="48250" extrusionOk="0">
                  <a:moveTo>
                    <a:pt x="82" y="0"/>
                  </a:moveTo>
                  <a:cubicBezTo>
                    <a:pt x="41" y="0"/>
                    <a:pt x="1" y="21"/>
                    <a:pt x="1" y="61"/>
                  </a:cubicBezTo>
                  <a:lnTo>
                    <a:pt x="1" y="48189"/>
                  </a:lnTo>
                  <a:cubicBezTo>
                    <a:pt x="1" y="48229"/>
                    <a:pt x="41" y="48250"/>
                    <a:pt x="82" y="48250"/>
                  </a:cubicBezTo>
                  <a:cubicBezTo>
                    <a:pt x="122" y="48250"/>
                    <a:pt x="142" y="48229"/>
                    <a:pt x="142" y="48189"/>
                  </a:cubicBezTo>
                  <a:lnTo>
                    <a:pt x="142" y="61"/>
                  </a:lnTo>
                  <a:cubicBezTo>
                    <a:pt x="142" y="21"/>
                    <a:pt x="122" y="0"/>
                    <a:pt x="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33"/>
            <p:cNvSpPr/>
            <p:nvPr/>
          </p:nvSpPr>
          <p:spPr>
            <a:xfrm>
              <a:off x="2661225" y="3469675"/>
              <a:ext cx="3050" cy="1206250"/>
            </a:xfrm>
            <a:custGeom>
              <a:avLst/>
              <a:gdLst/>
              <a:ahLst/>
              <a:cxnLst/>
              <a:rect l="l" t="t" r="r" b="b"/>
              <a:pathLst>
                <a:path w="122" h="48250" extrusionOk="0">
                  <a:moveTo>
                    <a:pt x="61" y="0"/>
                  </a:moveTo>
                  <a:cubicBezTo>
                    <a:pt x="20" y="0"/>
                    <a:pt x="0" y="21"/>
                    <a:pt x="0" y="61"/>
                  </a:cubicBezTo>
                  <a:lnTo>
                    <a:pt x="0" y="48189"/>
                  </a:lnTo>
                  <a:cubicBezTo>
                    <a:pt x="0" y="48229"/>
                    <a:pt x="20"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33"/>
            <p:cNvSpPr/>
            <p:nvPr/>
          </p:nvSpPr>
          <p:spPr>
            <a:xfrm>
              <a:off x="2838150"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01" y="48250"/>
                    <a:pt x="141" y="48229"/>
                    <a:pt x="141" y="48189"/>
                  </a:cubicBezTo>
                  <a:lnTo>
                    <a:pt x="141" y="61"/>
                  </a:lnTo>
                  <a:cubicBezTo>
                    <a:pt x="141" y="21"/>
                    <a:pt x="10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33"/>
            <p:cNvSpPr/>
            <p:nvPr/>
          </p:nvSpPr>
          <p:spPr>
            <a:xfrm>
              <a:off x="3015575" y="3469675"/>
              <a:ext cx="3050" cy="1206250"/>
            </a:xfrm>
            <a:custGeom>
              <a:avLst/>
              <a:gdLst/>
              <a:ahLst/>
              <a:cxnLst/>
              <a:rect l="l" t="t" r="r" b="b"/>
              <a:pathLst>
                <a:path w="122" h="48250" extrusionOk="0">
                  <a:moveTo>
                    <a:pt x="61" y="0"/>
                  </a:moveTo>
                  <a:cubicBezTo>
                    <a:pt x="21" y="0"/>
                    <a:pt x="0" y="21"/>
                    <a:pt x="0" y="61"/>
                  </a:cubicBezTo>
                  <a:lnTo>
                    <a:pt x="0" y="48189"/>
                  </a:lnTo>
                  <a:cubicBezTo>
                    <a:pt x="0" y="48229"/>
                    <a:pt x="21"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33"/>
            <p:cNvSpPr/>
            <p:nvPr/>
          </p:nvSpPr>
          <p:spPr>
            <a:xfrm>
              <a:off x="3192500" y="3469675"/>
              <a:ext cx="3550" cy="1206250"/>
            </a:xfrm>
            <a:custGeom>
              <a:avLst/>
              <a:gdLst/>
              <a:ahLst/>
              <a:cxnLst/>
              <a:rect l="l" t="t" r="r" b="b"/>
              <a:pathLst>
                <a:path w="142" h="48250" extrusionOk="0">
                  <a:moveTo>
                    <a:pt x="61" y="0"/>
                  </a:moveTo>
                  <a:cubicBezTo>
                    <a:pt x="41" y="0"/>
                    <a:pt x="0" y="21"/>
                    <a:pt x="0" y="61"/>
                  </a:cubicBezTo>
                  <a:lnTo>
                    <a:pt x="0" y="48189"/>
                  </a:lnTo>
                  <a:cubicBezTo>
                    <a:pt x="0" y="48229"/>
                    <a:pt x="41" y="48250"/>
                    <a:pt x="61" y="48250"/>
                  </a:cubicBezTo>
                  <a:cubicBezTo>
                    <a:pt x="101" y="48250"/>
                    <a:pt x="142" y="48229"/>
                    <a:pt x="142" y="48189"/>
                  </a:cubicBezTo>
                  <a:lnTo>
                    <a:pt x="142" y="61"/>
                  </a:lnTo>
                  <a:cubicBezTo>
                    <a:pt x="142"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33"/>
            <p:cNvSpPr/>
            <p:nvPr/>
          </p:nvSpPr>
          <p:spPr>
            <a:xfrm>
              <a:off x="3369425"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21" y="48250"/>
                    <a:pt x="142" y="48229"/>
                    <a:pt x="142" y="48189"/>
                  </a:cubicBezTo>
                  <a:lnTo>
                    <a:pt x="142" y="61"/>
                  </a:lnTo>
                  <a:cubicBezTo>
                    <a:pt x="142" y="21"/>
                    <a:pt x="12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33"/>
            <p:cNvSpPr/>
            <p:nvPr/>
          </p:nvSpPr>
          <p:spPr>
            <a:xfrm>
              <a:off x="2240825" y="4605850"/>
              <a:ext cx="1198175" cy="3550"/>
            </a:xfrm>
            <a:custGeom>
              <a:avLst/>
              <a:gdLst/>
              <a:ahLst/>
              <a:cxnLst/>
              <a:rect l="l" t="t" r="r" b="b"/>
              <a:pathLst>
                <a:path w="47927" h="142" extrusionOk="0">
                  <a:moveTo>
                    <a:pt x="61" y="0"/>
                  </a:moveTo>
                  <a:cubicBezTo>
                    <a:pt x="21" y="0"/>
                    <a:pt x="1" y="40"/>
                    <a:pt x="1" y="81"/>
                  </a:cubicBezTo>
                  <a:cubicBezTo>
                    <a:pt x="1" y="101"/>
                    <a:pt x="21" y="141"/>
                    <a:pt x="61" y="141"/>
                  </a:cubicBezTo>
                  <a:lnTo>
                    <a:pt x="47866" y="141"/>
                  </a:lnTo>
                  <a:cubicBezTo>
                    <a:pt x="47907" y="141"/>
                    <a:pt x="47927" y="101"/>
                    <a:pt x="47927" y="81"/>
                  </a:cubicBezTo>
                  <a:cubicBezTo>
                    <a:pt x="47927" y="4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33"/>
            <p:cNvSpPr/>
            <p:nvPr/>
          </p:nvSpPr>
          <p:spPr>
            <a:xfrm>
              <a:off x="2240825" y="442790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33"/>
            <p:cNvSpPr/>
            <p:nvPr/>
          </p:nvSpPr>
          <p:spPr>
            <a:xfrm>
              <a:off x="2240825" y="4249475"/>
              <a:ext cx="1198175" cy="3550"/>
            </a:xfrm>
            <a:custGeom>
              <a:avLst/>
              <a:gdLst/>
              <a:ahLst/>
              <a:cxnLst/>
              <a:rect l="l" t="t" r="r" b="b"/>
              <a:pathLst>
                <a:path w="47927" h="142" extrusionOk="0">
                  <a:moveTo>
                    <a:pt x="61" y="0"/>
                  </a:moveTo>
                  <a:cubicBezTo>
                    <a:pt x="21" y="0"/>
                    <a:pt x="1" y="20"/>
                    <a:pt x="1" y="61"/>
                  </a:cubicBezTo>
                  <a:cubicBezTo>
                    <a:pt x="1" y="101"/>
                    <a:pt x="21" y="141"/>
                    <a:pt x="61" y="141"/>
                  </a:cubicBezTo>
                  <a:lnTo>
                    <a:pt x="47866" y="141"/>
                  </a:lnTo>
                  <a:cubicBezTo>
                    <a:pt x="47907" y="141"/>
                    <a:pt x="47927" y="101"/>
                    <a:pt x="47927" y="61"/>
                  </a:cubicBezTo>
                  <a:cubicBezTo>
                    <a:pt x="47927" y="2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33"/>
            <p:cNvSpPr/>
            <p:nvPr/>
          </p:nvSpPr>
          <p:spPr>
            <a:xfrm>
              <a:off x="2240825" y="4071025"/>
              <a:ext cx="1198175" cy="3550"/>
            </a:xfrm>
            <a:custGeom>
              <a:avLst/>
              <a:gdLst/>
              <a:ahLst/>
              <a:cxnLst/>
              <a:rect l="l" t="t" r="r" b="b"/>
              <a:pathLst>
                <a:path w="47927" h="142" extrusionOk="0">
                  <a:moveTo>
                    <a:pt x="61" y="0"/>
                  </a:moveTo>
                  <a:cubicBezTo>
                    <a:pt x="21" y="0"/>
                    <a:pt x="1" y="41"/>
                    <a:pt x="1" y="81"/>
                  </a:cubicBezTo>
                  <a:cubicBezTo>
                    <a:pt x="1" y="101"/>
                    <a:pt x="21" y="142"/>
                    <a:pt x="61" y="142"/>
                  </a:cubicBezTo>
                  <a:lnTo>
                    <a:pt x="47866" y="142"/>
                  </a:lnTo>
                  <a:cubicBezTo>
                    <a:pt x="47907" y="142"/>
                    <a:pt x="47927" y="101"/>
                    <a:pt x="47927" y="81"/>
                  </a:cubicBezTo>
                  <a:cubicBezTo>
                    <a:pt x="47927" y="41"/>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33"/>
            <p:cNvSpPr/>
            <p:nvPr/>
          </p:nvSpPr>
          <p:spPr>
            <a:xfrm>
              <a:off x="2240825" y="3892575"/>
              <a:ext cx="1198175" cy="3575"/>
            </a:xfrm>
            <a:custGeom>
              <a:avLst/>
              <a:gdLst/>
              <a:ahLst/>
              <a:cxnLst/>
              <a:rect l="l" t="t" r="r" b="b"/>
              <a:pathLst>
                <a:path w="47927" h="143" extrusionOk="0">
                  <a:moveTo>
                    <a:pt x="61" y="1"/>
                  </a:moveTo>
                  <a:cubicBezTo>
                    <a:pt x="21" y="1"/>
                    <a:pt x="1" y="41"/>
                    <a:pt x="1" y="82"/>
                  </a:cubicBezTo>
                  <a:cubicBezTo>
                    <a:pt x="1" y="122"/>
                    <a:pt x="21" y="142"/>
                    <a:pt x="61" y="142"/>
                  </a:cubicBezTo>
                  <a:lnTo>
                    <a:pt x="47866" y="142"/>
                  </a:lnTo>
                  <a:cubicBezTo>
                    <a:pt x="47907" y="142"/>
                    <a:pt x="47927" y="122"/>
                    <a:pt x="47927" y="82"/>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33"/>
            <p:cNvSpPr/>
            <p:nvPr/>
          </p:nvSpPr>
          <p:spPr>
            <a:xfrm>
              <a:off x="2240825" y="371465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33"/>
            <p:cNvSpPr/>
            <p:nvPr/>
          </p:nvSpPr>
          <p:spPr>
            <a:xfrm>
              <a:off x="2240825" y="3536200"/>
              <a:ext cx="1198175" cy="3575"/>
            </a:xfrm>
            <a:custGeom>
              <a:avLst/>
              <a:gdLst/>
              <a:ahLst/>
              <a:cxnLst/>
              <a:rect l="l" t="t" r="r" b="b"/>
              <a:pathLst>
                <a:path w="47927" h="143" extrusionOk="0">
                  <a:moveTo>
                    <a:pt x="61" y="1"/>
                  </a:moveTo>
                  <a:cubicBezTo>
                    <a:pt x="21" y="1"/>
                    <a:pt x="1" y="41"/>
                    <a:pt x="1" y="61"/>
                  </a:cubicBezTo>
                  <a:cubicBezTo>
                    <a:pt x="1" y="102"/>
                    <a:pt x="21" y="142"/>
                    <a:pt x="61" y="142"/>
                  </a:cubicBezTo>
                  <a:lnTo>
                    <a:pt x="47866" y="142"/>
                  </a:lnTo>
                  <a:cubicBezTo>
                    <a:pt x="47907" y="142"/>
                    <a:pt x="47927" y="102"/>
                    <a:pt x="47927" y="61"/>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18" name="Google Shape;1218;p33"/>
          <p:cNvSpPr/>
          <p:nvPr/>
        </p:nvSpPr>
        <p:spPr>
          <a:xfrm>
            <a:off x="8261182" y="707537"/>
            <a:ext cx="265207" cy="27494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33"/>
          <p:cNvSpPr/>
          <p:nvPr/>
        </p:nvSpPr>
        <p:spPr>
          <a:xfrm rot="770379" flipH="1">
            <a:off x="8380916" y="4242730"/>
            <a:ext cx="394133" cy="408634"/>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33"/>
          <p:cNvSpPr/>
          <p:nvPr/>
        </p:nvSpPr>
        <p:spPr>
          <a:xfrm rot="10800000" flipH="1">
            <a:off x="-26250" y="3696113"/>
            <a:ext cx="896483" cy="1561936"/>
          </a:xfrm>
          <a:custGeom>
            <a:avLst/>
            <a:gdLst/>
            <a:ahLst/>
            <a:cxnLst/>
            <a:rect l="l" t="t" r="r" b="b"/>
            <a:pathLst>
              <a:path w="11191" h="19498" extrusionOk="0">
                <a:moveTo>
                  <a:pt x="1634" y="0"/>
                </a:moveTo>
                <a:cubicBezTo>
                  <a:pt x="727" y="0"/>
                  <a:pt x="1" y="746"/>
                  <a:pt x="1" y="1653"/>
                </a:cubicBezTo>
                <a:lnTo>
                  <a:pt x="1" y="16876"/>
                </a:lnTo>
                <a:lnTo>
                  <a:pt x="344" y="19497"/>
                </a:lnTo>
                <a:lnTo>
                  <a:pt x="2017" y="2964"/>
                </a:lnTo>
                <a:lnTo>
                  <a:pt x="7179" y="13469"/>
                </a:lnTo>
                <a:lnTo>
                  <a:pt x="5566" y="2319"/>
                </a:lnTo>
                <a:lnTo>
                  <a:pt x="11191" y="10868"/>
                </a:lnTo>
                <a:lnTo>
                  <a:pt x="963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33"/>
          <p:cNvSpPr/>
          <p:nvPr/>
        </p:nvSpPr>
        <p:spPr>
          <a:xfrm rot="-1278528" flipH="1">
            <a:off x="258312" y="683429"/>
            <a:ext cx="394135" cy="408636"/>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33"/>
          <p:cNvSpPr/>
          <p:nvPr/>
        </p:nvSpPr>
        <p:spPr>
          <a:xfrm>
            <a:off x="354232" y="3396013"/>
            <a:ext cx="265207" cy="27494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1">
  <p:cSld name="CUSTOM_9_1">
    <p:spTree>
      <p:nvGrpSpPr>
        <p:cNvPr id="1" name="Shape 1223"/>
        <p:cNvGrpSpPr/>
        <p:nvPr/>
      </p:nvGrpSpPr>
      <p:grpSpPr>
        <a:xfrm>
          <a:off x="0" y="0"/>
          <a:ext cx="0" cy="0"/>
          <a:chOff x="0" y="0"/>
          <a:chExt cx="0" cy="0"/>
        </a:xfrm>
      </p:grpSpPr>
      <p:sp>
        <p:nvSpPr>
          <p:cNvPr id="1224" name="Google Shape;1224;p34"/>
          <p:cNvSpPr/>
          <p:nvPr/>
        </p:nvSpPr>
        <p:spPr>
          <a:xfrm rot="10800000">
            <a:off x="7385363" y="-414135"/>
            <a:ext cx="1358769" cy="2032941"/>
          </a:xfrm>
          <a:custGeom>
            <a:avLst/>
            <a:gdLst/>
            <a:ahLst/>
            <a:cxnLst/>
            <a:rect l="l" t="t" r="r" b="b"/>
            <a:pathLst>
              <a:path w="13167" h="19700" extrusionOk="0">
                <a:moveTo>
                  <a:pt x="7984" y="0"/>
                </a:moveTo>
                <a:lnTo>
                  <a:pt x="0" y="11392"/>
                </a:lnTo>
                <a:lnTo>
                  <a:pt x="0" y="19699"/>
                </a:lnTo>
                <a:lnTo>
                  <a:pt x="4012" y="19699"/>
                </a:lnTo>
                <a:lnTo>
                  <a:pt x="3992" y="19618"/>
                </a:lnTo>
                <a:lnTo>
                  <a:pt x="11594" y="16634"/>
                </a:lnTo>
                <a:lnTo>
                  <a:pt x="4819" y="16009"/>
                </a:lnTo>
                <a:lnTo>
                  <a:pt x="13166" y="10485"/>
                </a:lnTo>
                <a:lnTo>
                  <a:pt x="13166" y="10485"/>
                </a:lnTo>
                <a:lnTo>
                  <a:pt x="2500" y="13106"/>
                </a:lnTo>
                <a:lnTo>
                  <a:pt x="798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25" name="Google Shape;1225;p34"/>
          <p:cNvGrpSpPr/>
          <p:nvPr/>
        </p:nvGrpSpPr>
        <p:grpSpPr>
          <a:xfrm flipH="1">
            <a:off x="5609456" y="3903726"/>
            <a:ext cx="1666901" cy="1678135"/>
            <a:chOff x="2240825" y="3469675"/>
            <a:chExt cx="1198175" cy="1206250"/>
          </a:xfrm>
        </p:grpSpPr>
        <p:sp>
          <p:nvSpPr>
            <p:cNvPr id="1226" name="Google Shape;1226;p34"/>
            <p:cNvSpPr/>
            <p:nvPr/>
          </p:nvSpPr>
          <p:spPr>
            <a:xfrm>
              <a:off x="2306850" y="3469675"/>
              <a:ext cx="3575" cy="1206250"/>
            </a:xfrm>
            <a:custGeom>
              <a:avLst/>
              <a:gdLst/>
              <a:ahLst/>
              <a:cxnLst/>
              <a:rect l="l" t="t" r="r" b="b"/>
              <a:pathLst>
                <a:path w="143" h="48250" extrusionOk="0">
                  <a:moveTo>
                    <a:pt x="61" y="0"/>
                  </a:moveTo>
                  <a:cubicBezTo>
                    <a:pt x="41" y="0"/>
                    <a:pt x="1" y="21"/>
                    <a:pt x="1" y="61"/>
                  </a:cubicBezTo>
                  <a:lnTo>
                    <a:pt x="1" y="48189"/>
                  </a:lnTo>
                  <a:cubicBezTo>
                    <a:pt x="1" y="48229"/>
                    <a:pt x="41" y="48250"/>
                    <a:pt x="61" y="48250"/>
                  </a:cubicBezTo>
                  <a:cubicBezTo>
                    <a:pt x="102" y="48250"/>
                    <a:pt x="142" y="48229"/>
                    <a:pt x="142" y="48189"/>
                  </a:cubicBezTo>
                  <a:lnTo>
                    <a:pt x="142" y="61"/>
                  </a:lnTo>
                  <a:cubicBezTo>
                    <a:pt x="142" y="21"/>
                    <a:pt x="102"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34"/>
            <p:cNvSpPr/>
            <p:nvPr/>
          </p:nvSpPr>
          <p:spPr>
            <a:xfrm>
              <a:off x="2483775" y="3469675"/>
              <a:ext cx="3575" cy="1206250"/>
            </a:xfrm>
            <a:custGeom>
              <a:avLst/>
              <a:gdLst/>
              <a:ahLst/>
              <a:cxnLst/>
              <a:rect l="l" t="t" r="r" b="b"/>
              <a:pathLst>
                <a:path w="143" h="48250" extrusionOk="0">
                  <a:moveTo>
                    <a:pt x="82" y="0"/>
                  </a:moveTo>
                  <a:cubicBezTo>
                    <a:pt x="41" y="0"/>
                    <a:pt x="1" y="21"/>
                    <a:pt x="1" y="61"/>
                  </a:cubicBezTo>
                  <a:lnTo>
                    <a:pt x="1" y="48189"/>
                  </a:lnTo>
                  <a:cubicBezTo>
                    <a:pt x="1" y="48229"/>
                    <a:pt x="41" y="48250"/>
                    <a:pt x="82" y="48250"/>
                  </a:cubicBezTo>
                  <a:cubicBezTo>
                    <a:pt x="122" y="48250"/>
                    <a:pt x="142" y="48229"/>
                    <a:pt x="142" y="48189"/>
                  </a:cubicBezTo>
                  <a:lnTo>
                    <a:pt x="142" y="61"/>
                  </a:lnTo>
                  <a:cubicBezTo>
                    <a:pt x="142" y="21"/>
                    <a:pt x="122" y="0"/>
                    <a:pt x="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34"/>
            <p:cNvSpPr/>
            <p:nvPr/>
          </p:nvSpPr>
          <p:spPr>
            <a:xfrm>
              <a:off x="2661225" y="3469675"/>
              <a:ext cx="3050" cy="1206250"/>
            </a:xfrm>
            <a:custGeom>
              <a:avLst/>
              <a:gdLst/>
              <a:ahLst/>
              <a:cxnLst/>
              <a:rect l="l" t="t" r="r" b="b"/>
              <a:pathLst>
                <a:path w="122" h="48250" extrusionOk="0">
                  <a:moveTo>
                    <a:pt x="61" y="0"/>
                  </a:moveTo>
                  <a:cubicBezTo>
                    <a:pt x="20" y="0"/>
                    <a:pt x="0" y="21"/>
                    <a:pt x="0" y="61"/>
                  </a:cubicBezTo>
                  <a:lnTo>
                    <a:pt x="0" y="48189"/>
                  </a:lnTo>
                  <a:cubicBezTo>
                    <a:pt x="0" y="48229"/>
                    <a:pt x="20"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34"/>
            <p:cNvSpPr/>
            <p:nvPr/>
          </p:nvSpPr>
          <p:spPr>
            <a:xfrm>
              <a:off x="2838150"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01" y="48250"/>
                    <a:pt x="141" y="48229"/>
                    <a:pt x="141" y="48189"/>
                  </a:cubicBezTo>
                  <a:lnTo>
                    <a:pt x="141" y="61"/>
                  </a:lnTo>
                  <a:cubicBezTo>
                    <a:pt x="141" y="21"/>
                    <a:pt x="10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34"/>
            <p:cNvSpPr/>
            <p:nvPr/>
          </p:nvSpPr>
          <p:spPr>
            <a:xfrm>
              <a:off x="3015575" y="3469675"/>
              <a:ext cx="3050" cy="1206250"/>
            </a:xfrm>
            <a:custGeom>
              <a:avLst/>
              <a:gdLst/>
              <a:ahLst/>
              <a:cxnLst/>
              <a:rect l="l" t="t" r="r" b="b"/>
              <a:pathLst>
                <a:path w="122" h="48250" extrusionOk="0">
                  <a:moveTo>
                    <a:pt x="61" y="0"/>
                  </a:moveTo>
                  <a:cubicBezTo>
                    <a:pt x="21" y="0"/>
                    <a:pt x="0" y="21"/>
                    <a:pt x="0" y="61"/>
                  </a:cubicBezTo>
                  <a:lnTo>
                    <a:pt x="0" y="48189"/>
                  </a:lnTo>
                  <a:cubicBezTo>
                    <a:pt x="0" y="48229"/>
                    <a:pt x="21"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34"/>
            <p:cNvSpPr/>
            <p:nvPr/>
          </p:nvSpPr>
          <p:spPr>
            <a:xfrm>
              <a:off x="3192500" y="3469675"/>
              <a:ext cx="3550" cy="1206250"/>
            </a:xfrm>
            <a:custGeom>
              <a:avLst/>
              <a:gdLst/>
              <a:ahLst/>
              <a:cxnLst/>
              <a:rect l="l" t="t" r="r" b="b"/>
              <a:pathLst>
                <a:path w="142" h="48250" extrusionOk="0">
                  <a:moveTo>
                    <a:pt x="61" y="0"/>
                  </a:moveTo>
                  <a:cubicBezTo>
                    <a:pt x="41" y="0"/>
                    <a:pt x="0" y="21"/>
                    <a:pt x="0" y="61"/>
                  </a:cubicBezTo>
                  <a:lnTo>
                    <a:pt x="0" y="48189"/>
                  </a:lnTo>
                  <a:cubicBezTo>
                    <a:pt x="0" y="48229"/>
                    <a:pt x="41" y="48250"/>
                    <a:pt x="61" y="48250"/>
                  </a:cubicBezTo>
                  <a:cubicBezTo>
                    <a:pt x="101" y="48250"/>
                    <a:pt x="142" y="48229"/>
                    <a:pt x="142" y="48189"/>
                  </a:cubicBezTo>
                  <a:lnTo>
                    <a:pt x="142" y="61"/>
                  </a:lnTo>
                  <a:cubicBezTo>
                    <a:pt x="142"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34"/>
            <p:cNvSpPr/>
            <p:nvPr/>
          </p:nvSpPr>
          <p:spPr>
            <a:xfrm>
              <a:off x="3369425"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21" y="48250"/>
                    <a:pt x="142" y="48229"/>
                    <a:pt x="142" y="48189"/>
                  </a:cubicBezTo>
                  <a:lnTo>
                    <a:pt x="142" y="61"/>
                  </a:lnTo>
                  <a:cubicBezTo>
                    <a:pt x="142" y="21"/>
                    <a:pt x="12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34"/>
            <p:cNvSpPr/>
            <p:nvPr/>
          </p:nvSpPr>
          <p:spPr>
            <a:xfrm>
              <a:off x="2240825" y="4605850"/>
              <a:ext cx="1198175" cy="3550"/>
            </a:xfrm>
            <a:custGeom>
              <a:avLst/>
              <a:gdLst/>
              <a:ahLst/>
              <a:cxnLst/>
              <a:rect l="l" t="t" r="r" b="b"/>
              <a:pathLst>
                <a:path w="47927" h="142" extrusionOk="0">
                  <a:moveTo>
                    <a:pt x="61" y="0"/>
                  </a:moveTo>
                  <a:cubicBezTo>
                    <a:pt x="21" y="0"/>
                    <a:pt x="1" y="40"/>
                    <a:pt x="1" y="81"/>
                  </a:cubicBezTo>
                  <a:cubicBezTo>
                    <a:pt x="1" y="101"/>
                    <a:pt x="21" y="141"/>
                    <a:pt x="61" y="141"/>
                  </a:cubicBezTo>
                  <a:lnTo>
                    <a:pt x="47866" y="141"/>
                  </a:lnTo>
                  <a:cubicBezTo>
                    <a:pt x="47907" y="141"/>
                    <a:pt x="47927" y="101"/>
                    <a:pt x="47927" y="81"/>
                  </a:cubicBezTo>
                  <a:cubicBezTo>
                    <a:pt x="47927" y="4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34"/>
            <p:cNvSpPr/>
            <p:nvPr/>
          </p:nvSpPr>
          <p:spPr>
            <a:xfrm>
              <a:off x="2240825" y="442790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34"/>
            <p:cNvSpPr/>
            <p:nvPr/>
          </p:nvSpPr>
          <p:spPr>
            <a:xfrm>
              <a:off x="2240825" y="4249475"/>
              <a:ext cx="1198175" cy="3550"/>
            </a:xfrm>
            <a:custGeom>
              <a:avLst/>
              <a:gdLst/>
              <a:ahLst/>
              <a:cxnLst/>
              <a:rect l="l" t="t" r="r" b="b"/>
              <a:pathLst>
                <a:path w="47927" h="142" extrusionOk="0">
                  <a:moveTo>
                    <a:pt x="61" y="0"/>
                  </a:moveTo>
                  <a:cubicBezTo>
                    <a:pt x="21" y="0"/>
                    <a:pt x="1" y="20"/>
                    <a:pt x="1" y="61"/>
                  </a:cubicBezTo>
                  <a:cubicBezTo>
                    <a:pt x="1" y="101"/>
                    <a:pt x="21" y="141"/>
                    <a:pt x="61" y="141"/>
                  </a:cubicBezTo>
                  <a:lnTo>
                    <a:pt x="47866" y="141"/>
                  </a:lnTo>
                  <a:cubicBezTo>
                    <a:pt x="47907" y="141"/>
                    <a:pt x="47927" y="101"/>
                    <a:pt x="47927" y="61"/>
                  </a:cubicBezTo>
                  <a:cubicBezTo>
                    <a:pt x="47927" y="2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34"/>
            <p:cNvSpPr/>
            <p:nvPr/>
          </p:nvSpPr>
          <p:spPr>
            <a:xfrm>
              <a:off x="2240825" y="4071025"/>
              <a:ext cx="1198175" cy="3550"/>
            </a:xfrm>
            <a:custGeom>
              <a:avLst/>
              <a:gdLst/>
              <a:ahLst/>
              <a:cxnLst/>
              <a:rect l="l" t="t" r="r" b="b"/>
              <a:pathLst>
                <a:path w="47927" h="142" extrusionOk="0">
                  <a:moveTo>
                    <a:pt x="61" y="0"/>
                  </a:moveTo>
                  <a:cubicBezTo>
                    <a:pt x="21" y="0"/>
                    <a:pt x="1" y="41"/>
                    <a:pt x="1" y="81"/>
                  </a:cubicBezTo>
                  <a:cubicBezTo>
                    <a:pt x="1" y="101"/>
                    <a:pt x="21" y="142"/>
                    <a:pt x="61" y="142"/>
                  </a:cubicBezTo>
                  <a:lnTo>
                    <a:pt x="47866" y="142"/>
                  </a:lnTo>
                  <a:cubicBezTo>
                    <a:pt x="47907" y="142"/>
                    <a:pt x="47927" y="101"/>
                    <a:pt x="47927" y="81"/>
                  </a:cubicBezTo>
                  <a:cubicBezTo>
                    <a:pt x="47927" y="41"/>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34"/>
            <p:cNvSpPr/>
            <p:nvPr/>
          </p:nvSpPr>
          <p:spPr>
            <a:xfrm>
              <a:off x="2240825" y="3892575"/>
              <a:ext cx="1198175" cy="3575"/>
            </a:xfrm>
            <a:custGeom>
              <a:avLst/>
              <a:gdLst/>
              <a:ahLst/>
              <a:cxnLst/>
              <a:rect l="l" t="t" r="r" b="b"/>
              <a:pathLst>
                <a:path w="47927" h="143" extrusionOk="0">
                  <a:moveTo>
                    <a:pt x="61" y="1"/>
                  </a:moveTo>
                  <a:cubicBezTo>
                    <a:pt x="21" y="1"/>
                    <a:pt x="1" y="41"/>
                    <a:pt x="1" y="82"/>
                  </a:cubicBezTo>
                  <a:cubicBezTo>
                    <a:pt x="1" y="122"/>
                    <a:pt x="21" y="142"/>
                    <a:pt x="61" y="142"/>
                  </a:cubicBezTo>
                  <a:lnTo>
                    <a:pt x="47866" y="142"/>
                  </a:lnTo>
                  <a:cubicBezTo>
                    <a:pt x="47907" y="142"/>
                    <a:pt x="47927" y="122"/>
                    <a:pt x="47927" y="82"/>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34"/>
            <p:cNvSpPr/>
            <p:nvPr/>
          </p:nvSpPr>
          <p:spPr>
            <a:xfrm>
              <a:off x="2240825" y="371465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34"/>
            <p:cNvSpPr/>
            <p:nvPr/>
          </p:nvSpPr>
          <p:spPr>
            <a:xfrm>
              <a:off x="2240825" y="3536200"/>
              <a:ext cx="1198175" cy="3575"/>
            </a:xfrm>
            <a:custGeom>
              <a:avLst/>
              <a:gdLst/>
              <a:ahLst/>
              <a:cxnLst/>
              <a:rect l="l" t="t" r="r" b="b"/>
              <a:pathLst>
                <a:path w="47927" h="143" extrusionOk="0">
                  <a:moveTo>
                    <a:pt x="61" y="1"/>
                  </a:moveTo>
                  <a:cubicBezTo>
                    <a:pt x="21" y="1"/>
                    <a:pt x="1" y="41"/>
                    <a:pt x="1" y="61"/>
                  </a:cubicBezTo>
                  <a:cubicBezTo>
                    <a:pt x="1" y="102"/>
                    <a:pt x="21" y="142"/>
                    <a:pt x="61" y="142"/>
                  </a:cubicBezTo>
                  <a:lnTo>
                    <a:pt x="47866" y="142"/>
                  </a:lnTo>
                  <a:cubicBezTo>
                    <a:pt x="47907" y="142"/>
                    <a:pt x="47927" y="102"/>
                    <a:pt x="47927" y="61"/>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40" name="Google Shape;1240;p34"/>
          <p:cNvSpPr/>
          <p:nvPr/>
        </p:nvSpPr>
        <p:spPr>
          <a:xfrm flipH="1">
            <a:off x="8712297" y="-13050"/>
            <a:ext cx="431700" cy="51567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34"/>
          <p:cNvSpPr/>
          <p:nvPr/>
        </p:nvSpPr>
        <p:spPr>
          <a:xfrm flipH="1">
            <a:off x="8280597" y="1312200"/>
            <a:ext cx="431700" cy="3831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34"/>
          <p:cNvSpPr/>
          <p:nvPr/>
        </p:nvSpPr>
        <p:spPr>
          <a:xfrm flipH="1">
            <a:off x="7848897" y="3177300"/>
            <a:ext cx="431700" cy="1966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34"/>
          <p:cNvSpPr/>
          <p:nvPr/>
        </p:nvSpPr>
        <p:spPr>
          <a:xfrm rot="10800000">
            <a:off x="-454156" y="2875222"/>
            <a:ext cx="1679517" cy="2363381"/>
          </a:xfrm>
          <a:custGeom>
            <a:avLst/>
            <a:gdLst/>
            <a:ahLst/>
            <a:cxnLst/>
            <a:rect l="l" t="t" r="r" b="b"/>
            <a:pathLst>
              <a:path w="11191" h="15748" extrusionOk="0">
                <a:moveTo>
                  <a:pt x="1" y="0"/>
                </a:moveTo>
                <a:cubicBezTo>
                  <a:pt x="1" y="40"/>
                  <a:pt x="1" y="61"/>
                  <a:pt x="1" y="81"/>
                </a:cubicBezTo>
                <a:cubicBezTo>
                  <a:pt x="142" y="1351"/>
                  <a:pt x="1251" y="2097"/>
                  <a:pt x="2299" y="2621"/>
                </a:cubicBezTo>
                <a:cubicBezTo>
                  <a:pt x="3449" y="3206"/>
                  <a:pt x="4759" y="3730"/>
                  <a:pt x="5203" y="5061"/>
                </a:cubicBezTo>
                <a:cubicBezTo>
                  <a:pt x="5445" y="5787"/>
                  <a:pt x="5424" y="6553"/>
                  <a:pt x="5404" y="7299"/>
                </a:cubicBezTo>
                <a:cubicBezTo>
                  <a:pt x="5364" y="8105"/>
                  <a:pt x="5243" y="8892"/>
                  <a:pt x="5041" y="9678"/>
                </a:cubicBezTo>
                <a:cubicBezTo>
                  <a:pt x="4779" y="10767"/>
                  <a:pt x="4336" y="12178"/>
                  <a:pt x="5062" y="13207"/>
                </a:cubicBezTo>
                <a:cubicBezTo>
                  <a:pt x="5445" y="13771"/>
                  <a:pt x="6110" y="14053"/>
                  <a:pt x="6695" y="14316"/>
                </a:cubicBezTo>
                <a:cubicBezTo>
                  <a:pt x="7380" y="14618"/>
                  <a:pt x="8066" y="14840"/>
                  <a:pt x="8771" y="15001"/>
                </a:cubicBezTo>
                <a:cubicBezTo>
                  <a:pt x="9578" y="15203"/>
                  <a:pt x="10445" y="15384"/>
                  <a:pt x="11191" y="15747"/>
                </a:cubicBezTo>
                <a:lnTo>
                  <a:pt x="11191" y="1411"/>
                </a:lnTo>
                <a:cubicBezTo>
                  <a:pt x="11191" y="625"/>
                  <a:pt x="10566" y="0"/>
                  <a:pt x="98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34"/>
          <p:cNvSpPr/>
          <p:nvPr/>
        </p:nvSpPr>
        <p:spPr>
          <a:xfrm rot="-5400000">
            <a:off x="151514" y="-619193"/>
            <a:ext cx="1557228" cy="2191255"/>
          </a:xfrm>
          <a:custGeom>
            <a:avLst/>
            <a:gdLst/>
            <a:ahLst/>
            <a:cxnLst/>
            <a:rect l="l" t="t" r="r" b="b"/>
            <a:pathLst>
              <a:path w="11191" h="15748" extrusionOk="0">
                <a:moveTo>
                  <a:pt x="1" y="0"/>
                </a:moveTo>
                <a:cubicBezTo>
                  <a:pt x="1" y="40"/>
                  <a:pt x="1" y="61"/>
                  <a:pt x="1" y="81"/>
                </a:cubicBezTo>
                <a:cubicBezTo>
                  <a:pt x="142" y="1351"/>
                  <a:pt x="1251" y="2097"/>
                  <a:pt x="2299" y="2621"/>
                </a:cubicBezTo>
                <a:cubicBezTo>
                  <a:pt x="3449" y="3206"/>
                  <a:pt x="4759" y="3730"/>
                  <a:pt x="5203" y="5061"/>
                </a:cubicBezTo>
                <a:cubicBezTo>
                  <a:pt x="5445" y="5787"/>
                  <a:pt x="5424" y="6553"/>
                  <a:pt x="5404" y="7299"/>
                </a:cubicBezTo>
                <a:cubicBezTo>
                  <a:pt x="5364" y="8105"/>
                  <a:pt x="5243" y="8892"/>
                  <a:pt x="5041" y="9678"/>
                </a:cubicBezTo>
                <a:cubicBezTo>
                  <a:pt x="4779" y="10767"/>
                  <a:pt x="4336" y="12178"/>
                  <a:pt x="5062" y="13207"/>
                </a:cubicBezTo>
                <a:cubicBezTo>
                  <a:pt x="5445" y="13771"/>
                  <a:pt x="6110" y="14053"/>
                  <a:pt x="6695" y="14316"/>
                </a:cubicBezTo>
                <a:cubicBezTo>
                  <a:pt x="7380" y="14618"/>
                  <a:pt x="8066" y="14840"/>
                  <a:pt x="8771" y="15001"/>
                </a:cubicBezTo>
                <a:cubicBezTo>
                  <a:pt x="9578" y="15203"/>
                  <a:pt x="10445" y="15384"/>
                  <a:pt x="11191" y="15747"/>
                </a:cubicBezTo>
                <a:lnTo>
                  <a:pt x="11191" y="1411"/>
                </a:lnTo>
                <a:cubicBezTo>
                  <a:pt x="11191" y="625"/>
                  <a:pt x="10566" y="0"/>
                  <a:pt x="98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34"/>
          <p:cNvSpPr/>
          <p:nvPr/>
        </p:nvSpPr>
        <p:spPr>
          <a:xfrm>
            <a:off x="4620365" y="4714425"/>
            <a:ext cx="265207" cy="27494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34"/>
          <p:cNvSpPr/>
          <p:nvPr/>
        </p:nvSpPr>
        <p:spPr>
          <a:xfrm flipH="1">
            <a:off x="6002960" y="130875"/>
            <a:ext cx="394124" cy="408625"/>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34"/>
          <p:cNvSpPr/>
          <p:nvPr/>
        </p:nvSpPr>
        <p:spPr>
          <a:xfrm>
            <a:off x="1866860" y="4453475"/>
            <a:ext cx="394124" cy="408625"/>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34"/>
          <p:cNvSpPr/>
          <p:nvPr/>
        </p:nvSpPr>
        <p:spPr>
          <a:xfrm>
            <a:off x="79640" y="1618800"/>
            <a:ext cx="265207" cy="27494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32"/>
        <p:cNvGrpSpPr/>
        <p:nvPr/>
      </p:nvGrpSpPr>
      <p:grpSpPr>
        <a:xfrm>
          <a:off x="0" y="0"/>
          <a:ext cx="0" cy="0"/>
          <a:chOff x="0" y="0"/>
          <a:chExt cx="0" cy="0"/>
        </a:xfrm>
      </p:grpSpPr>
      <p:grpSp>
        <p:nvGrpSpPr>
          <p:cNvPr id="133" name="Google Shape;133;p5"/>
          <p:cNvGrpSpPr/>
          <p:nvPr/>
        </p:nvGrpSpPr>
        <p:grpSpPr>
          <a:xfrm>
            <a:off x="1841390" y="3916776"/>
            <a:ext cx="1666901" cy="1678135"/>
            <a:chOff x="2240825" y="3469675"/>
            <a:chExt cx="1198175" cy="1206250"/>
          </a:xfrm>
        </p:grpSpPr>
        <p:sp>
          <p:nvSpPr>
            <p:cNvPr id="134" name="Google Shape;134;p5"/>
            <p:cNvSpPr/>
            <p:nvPr/>
          </p:nvSpPr>
          <p:spPr>
            <a:xfrm>
              <a:off x="2306850" y="3469675"/>
              <a:ext cx="3575" cy="1206250"/>
            </a:xfrm>
            <a:custGeom>
              <a:avLst/>
              <a:gdLst/>
              <a:ahLst/>
              <a:cxnLst/>
              <a:rect l="l" t="t" r="r" b="b"/>
              <a:pathLst>
                <a:path w="143" h="48250" extrusionOk="0">
                  <a:moveTo>
                    <a:pt x="61" y="0"/>
                  </a:moveTo>
                  <a:cubicBezTo>
                    <a:pt x="41" y="0"/>
                    <a:pt x="1" y="21"/>
                    <a:pt x="1" y="61"/>
                  </a:cubicBezTo>
                  <a:lnTo>
                    <a:pt x="1" y="48189"/>
                  </a:lnTo>
                  <a:cubicBezTo>
                    <a:pt x="1" y="48229"/>
                    <a:pt x="41" y="48250"/>
                    <a:pt x="61" y="48250"/>
                  </a:cubicBezTo>
                  <a:cubicBezTo>
                    <a:pt x="102" y="48250"/>
                    <a:pt x="142" y="48229"/>
                    <a:pt x="142" y="48189"/>
                  </a:cubicBezTo>
                  <a:lnTo>
                    <a:pt x="142" y="61"/>
                  </a:lnTo>
                  <a:cubicBezTo>
                    <a:pt x="142" y="21"/>
                    <a:pt x="102"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5"/>
            <p:cNvSpPr/>
            <p:nvPr/>
          </p:nvSpPr>
          <p:spPr>
            <a:xfrm>
              <a:off x="2483775" y="3469675"/>
              <a:ext cx="3575" cy="1206250"/>
            </a:xfrm>
            <a:custGeom>
              <a:avLst/>
              <a:gdLst/>
              <a:ahLst/>
              <a:cxnLst/>
              <a:rect l="l" t="t" r="r" b="b"/>
              <a:pathLst>
                <a:path w="143" h="48250" extrusionOk="0">
                  <a:moveTo>
                    <a:pt x="82" y="0"/>
                  </a:moveTo>
                  <a:cubicBezTo>
                    <a:pt x="41" y="0"/>
                    <a:pt x="1" y="21"/>
                    <a:pt x="1" y="61"/>
                  </a:cubicBezTo>
                  <a:lnTo>
                    <a:pt x="1" y="48189"/>
                  </a:lnTo>
                  <a:cubicBezTo>
                    <a:pt x="1" y="48229"/>
                    <a:pt x="41" y="48250"/>
                    <a:pt x="82" y="48250"/>
                  </a:cubicBezTo>
                  <a:cubicBezTo>
                    <a:pt x="122" y="48250"/>
                    <a:pt x="142" y="48229"/>
                    <a:pt x="142" y="48189"/>
                  </a:cubicBezTo>
                  <a:lnTo>
                    <a:pt x="142" y="61"/>
                  </a:lnTo>
                  <a:cubicBezTo>
                    <a:pt x="142" y="21"/>
                    <a:pt x="122" y="0"/>
                    <a:pt x="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5"/>
            <p:cNvSpPr/>
            <p:nvPr/>
          </p:nvSpPr>
          <p:spPr>
            <a:xfrm>
              <a:off x="2661225" y="3469675"/>
              <a:ext cx="3050" cy="1206250"/>
            </a:xfrm>
            <a:custGeom>
              <a:avLst/>
              <a:gdLst/>
              <a:ahLst/>
              <a:cxnLst/>
              <a:rect l="l" t="t" r="r" b="b"/>
              <a:pathLst>
                <a:path w="122" h="48250" extrusionOk="0">
                  <a:moveTo>
                    <a:pt x="61" y="0"/>
                  </a:moveTo>
                  <a:cubicBezTo>
                    <a:pt x="20" y="0"/>
                    <a:pt x="0" y="21"/>
                    <a:pt x="0" y="61"/>
                  </a:cubicBezTo>
                  <a:lnTo>
                    <a:pt x="0" y="48189"/>
                  </a:lnTo>
                  <a:cubicBezTo>
                    <a:pt x="0" y="48229"/>
                    <a:pt x="20"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5"/>
            <p:cNvSpPr/>
            <p:nvPr/>
          </p:nvSpPr>
          <p:spPr>
            <a:xfrm>
              <a:off x="2838150"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01" y="48250"/>
                    <a:pt x="141" y="48229"/>
                    <a:pt x="141" y="48189"/>
                  </a:cubicBezTo>
                  <a:lnTo>
                    <a:pt x="141" y="61"/>
                  </a:lnTo>
                  <a:cubicBezTo>
                    <a:pt x="141" y="21"/>
                    <a:pt x="10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5"/>
            <p:cNvSpPr/>
            <p:nvPr/>
          </p:nvSpPr>
          <p:spPr>
            <a:xfrm>
              <a:off x="3015575" y="3469675"/>
              <a:ext cx="3050" cy="1206250"/>
            </a:xfrm>
            <a:custGeom>
              <a:avLst/>
              <a:gdLst/>
              <a:ahLst/>
              <a:cxnLst/>
              <a:rect l="l" t="t" r="r" b="b"/>
              <a:pathLst>
                <a:path w="122" h="48250" extrusionOk="0">
                  <a:moveTo>
                    <a:pt x="61" y="0"/>
                  </a:moveTo>
                  <a:cubicBezTo>
                    <a:pt x="21" y="0"/>
                    <a:pt x="0" y="21"/>
                    <a:pt x="0" y="61"/>
                  </a:cubicBezTo>
                  <a:lnTo>
                    <a:pt x="0" y="48189"/>
                  </a:lnTo>
                  <a:cubicBezTo>
                    <a:pt x="0" y="48229"/>
                    <a:pt x="21"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5"/>
            <p:cNvSpPr/>
            <p:nvPr/>
          </p:nvSpPr>
          <p:spPr>
            <a:xfrm>
              <a:off x="3192500" y="3469675"/>
              <a:ext cx="3550" cy="1206250"/>
            </a:xfrm>
            <a:custGeom>
              <a:avLst/>
              <a:gdLst/>
              <a:ahLst/>
              <a:cxnLst/>
              <a:rect l="l" t="t" r="r" b="b"/>
              <a:pathLst>
                <a:path w="142" h="48250" extrusionOk="0">
                  <a:moveTo>
                    <a:pt x="61" y="0"/>
                  </a:moveTo>
                  <a:cubicBezTo>
                    <a:pt x="41" y="0"/>
                    <a:pt x="0" y="21"/>
                    <a:pt x="0" y="61"/>
                  </a:cubicBezTo>
                  <a:lnTo>
                    <a:pt x="0" y="48189"/>
                  </a:lnTo>
                  <a:cubicBezTo>
                    <a:pt x="0" y="48229"/>
                    <a:pt x="41" y="48250"/>
                    <a:pt x="61" y="48250"/>
                  </a:cubicBezTo>
                  <a:cubicBezTo>
                    <a:pt x="101" y="48250"/>
                    <a:pt x="142" y="48229"/>
                    <a:pt x="142" y="48189"/>
                  </a:cubicBezTo>
                  <a:lnTo>
                    <a:pt x="142" y="61"/>
                  </a:lnTo>
                  <a:cubicBezTo>
                    <a:pt x="142"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5"/>
            <p:cNvSpPr/>
            <p:nvPr/>
          </p:nvSpPr>
          <p:spPr>
            <a:xfrm>
              <a:off x="3369425"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21" y="48250"/>
                    <a:pt x="142" y="48229"/>
                    <a:pt x="142" y="48189"/>
                  </a:cubicBezTo>
                  <a:lnTo>
                    <a:pt x="142" y="61"/>
                  </a:lnTo>
                  <a:cubicBezTo>
                    <a:pt x="142" y="21"/>
                    <a:pt x="12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5"/>
            <p:cNvSpPr/>
            <p:nvPr/>
          </p:nvSpPr>
          <p:spPr>
            <a:xfrm>
              <a:off x="2240825" y="4605850"/>
              <a:ext cx="1198175" cy="3550"/>
            </a:xfrm>
            <a:custGeom>
              <a:avLst/>
              <a:gdLst/>
              <a:ahLst/>
              <a:cxnLst/>
              <a:rect l="l" t="t" r="r" b="b"/>
              <a:pathLst>
                <a:path w="47927" h="142" extrusionOk="0">
                  <a:moveTo>
                    <a:pt x="61" y="0"/>
                  </a:moveTo>
                  <a:cubicBezTo>
                    <a:pt x="21" y="0"/>
                    <a:pt x="1" y="40"/>
                    <a:pt x="1" y="81"/>
                  </a:cubicBezTo>
                  <a:cubicBezTo>
                    <a:pt x="1" y="101"/>
                    <a:pt x="21" y="141"/>
                    <a:pt x="61" y="141"/>
                  </a:cubicBezTo>
                  <a:lnTo>
                    <a:pt x="47866" y="141"/>
                  </a:lnTo>
                  <a:cubicBezTo>
                    <a:pt x="47907" y="141"/>
                    <a:pt x="47927" y="101"/>
                    <a:pt x="47927" y="81"/>
                  </a:cubicBezTo>
                  <a:cubicBezTo>
                    <a:pt x="47927" y="4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5"/>
            <p:cNvSpPr/>
            <p:nvPr/>
          </p:nvSpPr>
          <p:spPr>
            <a:xfrm>
              <a:off x="2240825" y="442790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5"/>
            <p:cNvSpPr/>
            <p:nvPr/>
          </p:nvSpPr>
          <p:spPr>
            <a:xfrm>
              <a:off x="2240825" y="4249475"/>
              <a:ext cx="1198175" cy="3550"/>
            </a:xfrm>
            <a:custGeom>
              <a:avLst/>
              <a:gdLst/>
              <a:ahLst/>
              <a:cxnLst/>
              <a:rect l="l" t="t" r="r" b="b"/>
              <a:pathLst>
                <a:path w="47927" h="142" extrusionOk="0">
                  <a:moveTo>
                    <a:pt x="61" y="0"/>
                  </a:moveTo>
                  <a:cubicBezTo>
                    <a:pt x="21" y="0"/>
                    <a:pt x="1" y="20"/>
                    <a:pt x="1" y="61"/>
                  </a:cubicBezTo>
                  <a:cubicBezTo>
                    <a:pt x="1" y="101"/>
                    <a:pt x="21" y="141"/>
                    <a:pt x="61" y="141"/>
                  </a:cubicBezTo>
                  <a:lnTo>
                    <a:pt x="47866" y="141"/>
                  </a:lnTo>
                  <a:cubicBezTo>
                    <a:pt x="47907" y="141"/>
                    <a:pt x="47927" y="101"/>
                    <a:pt x="47927" y="61"/>
                  </a:cubicBezTo>
                  <a:cubicBezTo>
                    <a:pt x="47927" y="2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5"/>
            <p:cNvSpPr/>
            <p:nvPr/>
          </p:nvSpPr>
          <p:spPr>
            <a:xfrm>
              <a:off x="2240825" y="4071025"/>
              <a:ext cx="1198175" cy="3550"/>
            </a:xfrm>
            <a:custGeom>
              <a:avLst/>
              <a:gdLst/>
              <a:ahLst/>
              <a:cxnLst/>
              <a:rect l="l" t="t" r="r" b="b"/>
              <a:pathLst>
                <a:path w="47927" h="142" extrusionOk="0">
                  <a:moveTo>
                    <a:pt x="61" y="0"/>
                  </a:moveTo>
                  <a:cubicBezTo>
                    <a:pt x="21" y="0"/>
                    <a:pt x="1" y="41"/>
                    <a:pt x="1" y="81"/>
                  </a:cubicBezTo>
                  <a:cubicBezTo>
                    <a:pt x="1" y="101"/>
                    <a:pt x="21" y="142"/>
                    <a:pt x="61" y="142"/>
                  </a:cubicBezTo>
                  <a:lnTo>
                    <a:pt x="47866" y="142"/>
                  </a:lnTo>
                  <a:cubicBezTo>
                    <a:pt x="47907" y="142"/>
                    <a:pt x="47927" y="101"/>
                    <a:pt x="47927" y="81"/>
                  </a:cubicBezTo>
                  <a:cubicBezTo>
                    <a:pt x="47927" y="41"/>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5"/>
            <p:cNvSpPr/>
            <p:nvPr/>
          </p:nvSpPr>
          <p:spPr>
            <a:xfrm>
              <a:off x="2240825" y="3892575"/>
              <a:ext cx="1198175" cy="3575"/>
            </a:xfrm>
            <a:custGeom>
              <a:avLst/>
              <a:gdLst/>
              <a:ahLst/>
              <a:cxnLst/>
              <a:rect l="l" t="t" r="r" b="b"/>
              <a:pathLst>
                <a:path w="47927" h="143" extrusionOk="0">
                  <a:moveTo>
                    <a:pt x="61" y="1"/>
                  </a:moveTo>
                  <a:cubicBezTo>
                    <a:pt x="21" y="1"/>
                    <a:pt x="1" y="41"/>
                    <a:pt x="1" y="82"/>
                  </a:cubicBezTo>
                  <a:cubicBezTo>
                    <a:pt x="1" y="122"/>
                    <a:pt x="21" y="142"/>
                    <a:pt x="61" y="142"/>
                  </a:cubicBezTo>
                  <a:lnTo>
                    <a:pt x="47866" y="142"/>
                  </a:lnTo>
                  <a:cubicBezTo>
                    <a:pt x="47907" y="142"/>
                    <a:pt x="47927" y="122"/>
                    <a:pt x="47927" y="82"/>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5"/>
            <p:cNvSpPr/>
            <p:nvPr/>
          </p:nvSpPr>
          <p:spPr>
            <a:xfrm>
              <a:off x="2240825" y="371465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5"/>
            <p:cNvSpPr/>
            <p:nvPr/>
          </p:nvSpPr>
          <p:spPr>
            <a:xfrm>
              <a:off x="2240825" y="3536200"/>
              <a:ext cx="1198175" cy="3575"/>
            </a:xfrm>
            <a:custGeom>
              <a:avLst/>
              <a:gdLst/>
              <a:ahLst/>
              <a:cxnLst/>
              <a:rect l="l" t="t" r="r" b="b"/>
              <a:pathLst>
                <a:path w="47927" h="143" extrusionOk="0">
                  <a:moveTo>
                    <a:pt x="61" y="1"/>
                  </a:moveTo>
                  <a:cubicBezTo>
                    <a:pt x="21" y="1"/>
                    <a:pt x="1" y="41"/>
                    <a:pt x="1" y="61"/>
                  </a:cubicBezTo>
                  <a:cubicBezTo>
                    <a:pt x="1" y="102"/>
                    <a:pt x="21" y="142"/>
                    <a:pt x="61" y="142"/>
                  </a:cubicBezTo>
                  <a:lnTo>
                    <a:pt x="47866" y="142"/>
                  </a:lnTo>
                  <a:cubicBezTo>
                    <a:pt x="47907" y="142"/>
                    <a:pt x="47927" y="102"/>
                    <a:pt x="47927" y="61"/>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 name="Google Shape;148;p5"/>
          <p:cNvSpPr/>
          <p:nvPr/>
        </p:nvSpPr>
        <p:spPr>
          <a:xfrm>
            <a:off x="-26250" y="0"/>
            <a:ext cx="431700" cy="51567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5"/>
          <p:cNvSpPr/>
          <p:nvPr/>
        </p:nvSpPr>
        <p:spPr>
          <a:xfrm>
            <a:off x="405450" y="1325250"/>
            <a:ext cx="431700" cy="3831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5"/>
          <p:cNvSpPr/>
          <p:nvPr/>
        </p:nvSpPr>
        <p:spPr>
          <a:xfrm>
            <a:off x="837150" y="3190350"/>
            <a:ext cx="431700" cy="1966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5"/>
          <p:cNvSpPr/>
          <p:nvPr/>
        </p:nvSpPr>
        <p:spPr>
          <a:xfrm>
            <a:off x="4357050" y="1392850"/>
            <a:ext cx="3533400" cy="40644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5"/>
          <p:cNvSpPr/>
          <p:nvPr/>
        </p:nvSpPr>
        <p:spPr>
          <a:xfrm rot="10800000" flipH="1">
            <a:off x="7603723" y="2875222"/>
            <a:ext cx="1679517" cy="2363381"/>
          </a:xfrm>
          <a:custGeom>
            <a:avLst/>
            <a:gdLst/>
            <a:ahLst/>
            <a:cxnLst/>
            <a:rect l="l" t="t" r="r" b="b"/>
            <a:pathLst>
              <a:path w="11191" h="15748" extrusionOk="0">
                <a:moveTo>
                  <a:pt x="1" y="0"/>
                </a:moveTo>
                <a:cubicBezTo>
                  <a:pt x="1" y="40"/>
                  <a:pt x="1" y="61"/>
                  <a:pt x="1" y="81"/>
                </a:cubicBezTo>
                <a:cubicBezTo>
                  <a:pt x="142" y="1351"/>
                  <a:pt x="1251" y="2097"/>
                  <a:pt x="2299" y="2621"/>
                </a:cubicBezTo>
                <a:cubicBezTo>
                  <a:pt x="3449" y="3206"/>
                  <a:pt x="4759" y="3730"/>
                  <a:pt x="5203" y="5061"/>
                </a:cubicBezTo>
                <a:cubicBezTo>
                  <a:pt x="5445" y="5787"/>
                  <a:pt x="5424" y="6553"/>
                  <a:pt x="5404" y="7299"/>
                </a:cubicBezTo>
                <a:cubicBezTo>
                  <a:pt x="5364" y="8105"/>
                  <a:pt x="5243" y="8892"/>
                  <a:pt x="5041" y="9678"/>
                </a:cubicBezTo>
                <a:cubicBezTo>
                  <a:pt x="4779" y="10767"/>
                  <a:pt x="4336" y="12178"/>
                  <a:pt x="5062" y="13207"/>
                </a:cubicBezTo>
                <a:cubicBezTo>
                  <a:pt x="5445" y="13771"/>
                  <a:pt x="6110" y="14053"/>
                  <a:pt x="6695" y="14316"/>
                </a:cubicBezTo>
                <a:cubicBezTo>
                  <a:pt x="7380" y="14618"/>
                  <a:pt x="8066" y="14840"/>
                  <a:pt x="8771" y="15001"/>
                </a:cubicBezTo>
                <a:cubicBezTo>
                  <a:pt x="9578" y="15203"/>
                  <a:pt x="10445" y="15384"/>
                  <a:pt x="11191" y="15747"/>
                </a:cubicBezTo>
                <a:lnTo>
                  <a:pt x="11191" y="1411"/>
                </a:lnTo>
                <a:cubicBezTo>
                  <a:pt x="11191" y="625"/>
                  <a:pt x="10566" y="0"/>
                  <a:pt x="98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5"/>
          <p:cNvSpPr/>
          <p:nvPr/>
        </p:nvSpPr>
        <p:spPr>
          <a:xfrm rot="5400000" flipH="1">
            <a:off x="7409006" y="-606143"/>
            <a:ext cx="1557228" cy="2191255"/>
          </a:xfrm>
          <a:custGeom>
            <a:avLst/>
            <a:gdLst/>
            <a:ahLst/>
            <a:cxnLst/>
            <a:rect l="l" t="t" r="r" b="b"/>
            <a:pathLst>
              <a:path w="11191" h="15748" extrusionOk="0">
                <a:moveTo>
                  <a:pt x="1" y="0"/>
                </a:moveTo>
                <a:cubicBezTo>
                  <a:pt x="1" y="40"/>
                  <a:pt x="1" y="61"/>
                  <a:pt x="1" y="81"/>
                </a:cubicBezTo>
                <a:cubicBezTo>
                  <a:pt x="142" y="1351"/>
                  <a:pt x="1251" y="2097"/>
                  <a:pt x="2299" y="2621"/>
                </a:cubicBezTo>
                <a:cubicBezTo>
                  <a:pt x="3449" y="3206"/>
                  <a:pt x="4759" y="3730"/>
                  <a:pt x="5203" y="5061"/>
                </a:cubicBezTo>
                <a:cubicBezTo>
                  <a:pt x="5445" y="5787"/>
                  <a:pt x="5424" y="6553"/>
                  <a:pt x="5404" y="7299"/>
                </a:cubicBezTo>
                <a:cubicBezTo>
                  <a:pt x="5364" y="8105"/>
                  <a:pt x="5243" y="8892"/>
                  <a:pt x="5041" y="9678"/>
                </a:cubicBezTo>
                <a:cubicBezTo>
                  <a:pt x="4779" y="10767"/>
                  <a:pt x="4336" y="12178"/>
                  <a:pt x="5062" y="13207"/>
                </a:cubicBezTo>
                <a:cubicBezTo>
                  <a:pt x="5445" y="13771"/>
                  <a:pt x="6110" y="14053"/>
                  <a:pt x="6695" y="14316"/>
                </a:cubicBezTo>
                <a:cubicBezTo>
                  <a:pt x="7380" y="14618"/>
                  <a:pt x="8066" y="14840"/>
                  <a:pt x="8771" y="15001"/>
                </a:cubicBezTo>
                <a:cubicBezTo>
                  <a:pt x="9578" y="15203"/>
                  <a:pt x="10445" y="15384"/>
                  <a:pt x="11191" y="15747"/>
                </a:cubicBezTo>
                <a:lnTo>
                  <a:pt x="11191" y="1411"/>
                </a:lnTo>
                <a:cubicBezTo>
                  <a:pt x="11191" y="625"/>
                  <a:pt x="10566" y="0"/>
                  <a:pt x="98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5"/>
          <p:cNvSpPr/>
          <p:nvPr/>
        </p:nvSpPr>
        <p:spPr>
          <a:xfrm flipH="1">
            <a:off x="339750" y="4466525"/>
            <a:ext cx="265207" cy="27494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5"/>
          <p:cNvSpPr/>
          <p:nvPr/>
        </p:nvSpPr>
        <p:spPr>
          <a:xfrm>
            <a:off x="424238" y="411075"/>
            <a:ext cx="394124" cy="408625"/>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5"/>
          <p:cNvSpPr/>
          <p:nvPr/>
        </p:nvSpPr>
        <p:spPr>
          <a:xfrm flipH="1">
            <a:off x="7417838" y="4366525"/>
            <a:ext cx="394124" cy="408625"/>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5"/>
          <p:cNvSpPr/>
          <p:nvPr/>
        </p:nvSpPr>
        <p:spPr>
          <a:xfrm flipH="1">
            <a:off x="8599550" y="1017725"/>
            <a:ext cx="265207" cy="27494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59" name="Google Shape;159;p5"/>
          <p:cNvSpPr txBox="1">
            <a:spLocks noGrp="1"/>
          </p:cNvSpPr>
          <p:nvPr>
            <p:ph type="subTitle" idx="1"/>
          </p:nvPr>
        </p:nvSpPr>
        <p:spPr>
          <a:xfrm>
            <a:off x="5481150" y="2758225"/>
            <a:ext cx="2210700" cy="9879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b="0"/>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160" name="Google Shape;160;p5"/>
          <p:cNvSpPr txBox="1">
            <a:spLocks noGrp="1"/>
          </p:cNvSpPr>
          <p:nvPr>
            <p:ph type="subTitle" idx="2"/>
          </p:nvPr>
        </p:nvSpPr>
        <p:spPr>
          <a:xfrm>
            <a:off x="1465835" y="2758225"/>
            <a:ext cx="2210700" cy="9879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b="0"/>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161" name="Google Shape;161;p5"/>
          <p:cNvSpPr txBox="1">
            <a:spLocks noGrp="1"/>
          </p:cNvSpPr>
          <p:nvPr>
            <p:ph type="subTitle" idx="3"/>
          </p:nvPr>
        </p:nvSpPr>
        <p:spPr>
          <a:xfrm>
            <a:off x="1465825" y="2329000"/>
            <a:ext cx="2210700" cy="5127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400" b="1">
                <a:solidFill>
                  <a:schemeClr val="dk1"/>
                </a:solidFill>
                <a:latin typeface="Montserrat"/>
                <a:ea typeface="Montserrat"/>
                <a:cs typeface="Montserrat"/>
                <a:sym typeface="Montserrat"/>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62" name="Google Shape;162;p5"/>
          <p:cNvSpPr txBox="1">
            <a:spLocks noGrp="1"/>
          </p:cNvSpPr>
          <p:nvPr>
            <p:ph type="subTitle" idx="4"/>
          </p:nvPr>
        </p:nvSpPr>
        <p:spPr>
          <a:xfrm>
            <a:off x="5481153" y="2329000"/>
            <a:ext cx="2210700" cy="5127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400" b="1">
                <a:solidFill>
                  <a:schemeClr val="dk1"/>
                </a:solidFill>
                <a:latin typeface="Montserrat"/>
                <a:ea typeface="Montserrat"/>
                <a:cs typeface="Montserrat"/>
                <a:sym typeface="Montserrat"/>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63"/>
        <p:cNvGrpSpPr/>
        <p:nvPr/>
      </p:nvGrpSpPr>
      <p:grpSpPr>
        <a:xfrm>
          <a:off x="0" y="0"/>
          <a:ext cx="0" cy="0"/>
          <a:chOff x="0" y="0"/>
          <a:chExt cx="0" cy="0"/>
        </a:xfrm>
      </p:grpSpPr>
      <p:grpSp>
        <p:nvGrpSpPr>
          <p:cNvPr id="164" name="Google Shape;164;p6"/>
          <p:cNvGrpSpPr/>
          <p:nvPr/>
        </p:nvGrpSpPr>
        <p:grpSpPr>
          <a:xfrm>
            <a:off x="-953685" y="1767663"/>
            <a:ext cx="1666901" cy="1678135"/>
            <a:chOff x="2240825" y="3469675"/>
            <a:chExt cx="1198175" cy="1206250"/>
          </a:xfrm>
        </p:grpSpPr>
        <p:sp>
          <p:nvSpPr>
            <p:cNvPr id="165" name="Google Shape;165;p6"/>
            <p:cNvSpPr/>
            <p:nvPr/>
          </p:nvSpPr>
          <p:spPr>
            <a:xfrm>
              <a:off x="2306850" y="3469675"/>
              <a:ext cx="3575" cy="1206250"/>
            </a:xfrm>
            <a:custGeom>
              <a:avLst/>
              <a:gdLst/>
              <a:ahLst/>
              <a:cxnLst/>
              <a:rect l="l" t="t" r="r" b="b"/>
              <a:pathLst>
                <a:path w="143" h="48250" extrusionOk="0">
                  <a:moveTo>
                    <a:pt x="61" y="0"/>
                  </a:moveTo>
                  <a:cubicBezTo>
                    <a:pt x="41" y="0"/>
                    <a:pt x="1" y="21"/>
                    <a:pt x="1" y="61"/>
                  </a:cubicBezTo>
                  <a:lnTo>
                    <a:pt x="1" y="48189"/>
                  </a:lnTo>
                  <a:cubicBezTo>
                    <a:pt x="1" y="48229"/>
                    <a:pt x="41" y="48250"/>
                    <a:pt x="61" y="48250"/>
                  </a:cubicBezTo>
                  <a:cubicBezTo>
                    <a:pt x="102" y="48250"/>
                    <a:pt x="142" y="48229"/>
                    <a:pt x="142" y="48189"/>
                  </a:cubicBezTo>
                  <a:lnTo>
                    <a:pt x="142" y="61"/>
                  </a:lnTo>
                  <a:cubicBezTo>
                    <a:pt x="142" y="21"/>
                    <a:pt x="102"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6"/>
            <p:cNvSpPr/>
            <p:nvPr/>
          </p:nvSpPr>
          <p:spPr>
            <a:xfrm>
              <a:off x="2483775" y="3469675"/>
              <a:ext cx="3575" cy="1206250"/>
            </a:xfrm>
            <a:custGeom>
              <a:avLst/>
              <a:gdLst/>
              <a:ahLst/>
              <a:cxnLst/>
              <a:rect l="l" t="t" r="r" b="b"/>
              <a:pathLst>
                <a:path w="143" h="48250" extrusionOk="0">
                  <a:moveTo>
                    <a:pt x="82" y="0"/>
                  </a:moveTo>
                  <a:cubicBezTo>
                    <a:pt x="41" y="0"/>
                    <a:pt x="1" y="21"/>
                    <a:pt x="1" y="61"/>
                  </a:cubicBezTo>
                  <a:lnTo>
                    <a:pt x="1" y="48189"/>
                  </a:lnTo>
                  <a:cubicBezTo>
                    <a:pt x="1" y="48229"/>
                    <a:pt x="41" y="48250"/>
                    <a:pt x="82" y="48250"/>
                  </a:cubicBezTo>
                  <a:cubicBezTo>
                    <a:pt x="122" y="48250"/>
                    <a:pt x="142" y="48229"/>
                    <a:pt x="142" y="48189"/>
                  </a:cubicBezTo>
                  <a:lnTo>
                    <a:pt x="142" y="61"/>
                  </a:lnTo>
                  <a:cubicBezTo>
                    <a:pt x="142" y="21"/>
                    <a:pt x="122" y="0"/>
                    <a:pt x="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6"/>
            <p:cNvSpPr/>
            <p:nvPr/>
          </p:nvSpPr>
          <p:spPr>
            <a:xfrm>
              <a:off x="2661225" y="3469675"/>
              <a:ext cx="3050" cy="1206250"/>
            </a:xfrm>
            <a:custGeom>
              <a:avLst/>
              <a:gdLst/>
              <a:ahLst/>
              <a:cxnLst/>
              <a:rect l="l" t="t" r="r" b="b"/>
              <a:pathLst>
                <a:path w="122" h="48250" extrusionOk="0">
                  <a:moveTo>
                    <a:pt x="61" y="0"/>
                  </a:moveTo>
                  <a:cubicBezTo>
                    <a:pt x="20" y="0"/>
                    <a:pt x="0" y="21"/>
                    <a:pt x="0" y="61"/>
                  </a:cubicBezTo>
                  <a:lnTo>
                    <a:pt x="0" y="48189"/>
                  </a:lnTo>
                  <a:cubicBezTo>
                    <a:pt x="0" y="48229"/>
                    <a:pt x="20"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6"/>
            <p:cNvSpPr/>
            <p:nvPr/>
          </p:nvSpPr>
          <p:spPr>
            <a:xfrm>
              <a:off x="2838150"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01" y="48250"/>
                    <a:pt x="141" y="48229"/>
                    <a:pt x="141" y="48189"/>
                  </a:cubicBezTo>
                  <a:lnTo>
                    <a:pt x="141" y="61"/>
                  </a:lnTo>
                  <a:cubicBezTo>
                    <a:pt x="141" y="21"/>
                    <a:pt x="10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6"/>
            <p:cNvSpPr/>
            <p:nvPr/>
          </p:nvSpPr>
          <p:spPr>
            <a:xfrm>
              <a:off x="3015575" y="3469675"/>
              <a:ext cx="3050" cy="1206250"/>
            </a:xfrm>
            <a:custGeom>
              <a:avLst/>
              <a:gdLst/>
              <a:ahLst/>
              <a:cxnLst/>
              <a:rect l="l" t="t" r="r" b="b"/>
              <a:pathLst>
                <a:path w="122" h="48250" extrusionOk="0">
                  <a:moveTo>
                    <a:pt x="61" y="0"/>
                  </a:moveTo>
                  <a:cubicBezTo>
                    <a:pt x="21" y="0"/>
                    <a:pt x="0" y="21"/>
                    <a:pt x="0" y="61"/>
                  </a:cubicBezTo>
                  <a:lnTo>
                    <a:pt x="0" y="48189"/>
                  </a:lnTo>
                  <a:cubicBezTo>
                    <a:pt x="0" y="48229"/>
                    <a:pt x="21"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6"/>
            <p:cNvSpPr/>
            <p:nvPr/>
          </p:nvSpPr>
          <p:spPr>
            <a:xfrm>
              <a:off x="3192500" y="3469675"/>
              <a:ext cx="3550" cy="1206250"/>
            </a:xfrm>
            <a:custGeom>
              <a:avLst/>
              <a:gdLst/>
              <a:ahLst/>
              <a:cxnLst/>
              <a:rect l="l" t="t" r="r" b="b"/>
              <a:pathLst>
                <a:path w="142" h="48250" extrusionOk="0">
                  <a:moveTo>
                    <a:pt x="61" y="0"/>
                  </a:moveTo>
                  <a:cubicBezTo>
                    <a:pt x="41" y="0"/>
                    <a:pt x="0" y="21"/>
                    <a:pt x="0" y="61"/>
                  </a:cubicBezTo>
                  <a:lnTo>
                    <a:pt x="0" y="48189"/>
                  </a:lnTo>
                  <a:cubicBezTo>
                    <a:pt x="0" y="48229"/>
                    <a:pt x="41" y="48250"/>
                    <a:pt x="61" y="48250"/>
                  </a:cubicBezTo>
                  <a:cubicBezTo>
                    <a:pt x="101" y="48250"/>
                    <a:pt x="142" y="48229"/>
                    <a:pt x="142" y="48189"/>
                  </a:cubicBezTo>
                  <a:lnTo>
                    <a:pt x="142" y="61"/>
                  </a:lnTo>
                  <a:cubicBezTo>
                    <a:pt x="142"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6"/>
            <p:cNvSpPr/>
            <p:nvPr/>
          </p:nvSpPr>
          <p:spPr>
            <a:xfrm>
              <a:off x="3369425"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21" y="48250"/>
                    <a:pt x="142" y="48229"/>
                    <a:pt x="142" y="48189"/>
                  </a:cubicBezTo>
                  <a:lnTo>
                    <a:pt x="142" y="61"/>
                  </a:lnTo>
                  <a:cubicBezTo>
                    <a:pt x="142" y="21"/>
                    <a:pt x="12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6"/>
            <p:cNvSpPr/>
            <p:nvPr/>
          </p:nvSpPr>
          <p:spPr>
            <a:xfrm>
              <a:off x="2240825" y="4605850"/>
              <a:ext cx="1198175" cy="3550"/>
            </a:xfrm>
            <a:custGeom>
              <a:avLst/>
              <a:gdLst/>
              <a:ahLst/>
              <a:cxnLst/>
              <a:rect l="l" t="t" r="r" b="b"/>
              <a:pathLst>
                <a:path w="47927" h="142" extrusionOk="0">
                  <a:moveTo>
                    <a:pt x="61" y="0"/>
                  </a:moveTo>
                  <a:cubicBezTo>
                    <a:pt x="21" y="0"/>
                    <a:pt x="1" y="40"/>
                    <a:pt x="1" y="81"/>
                  </a:cubicBezTo>
                  <a:cubicBezTo>
                    <a:pt x="1" y="101"/>
                    <a:pt x="21" y="141"/>
                    <a:pt x="61" y="141"/>
                  </a:cubicBezTo>
                  <a:lnTo>
                    <a:pt x="47866" y="141"/>
                  </a:lnTo>
                  <a:cubicBezTo>
                    <a:pt x="47907" y="141"/>
                    <a:pt x="47927" y="101"/>
                    <a:pt x="47927" y="81"/>
                  </a:cubicBezTo>
                  <a:cubicBezTo>
                    <a:pt x="47927" y="4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6"/>
            <p:cNvSpPr/>
            <p:nvPr/>
          </p:nvSpPr>
          <p:spPr>
            <a:xfrm>
              <a:off x="2240825" y="442790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6"/>
            <p:cNvSpPr/>
            <p:nvPr/>
          </p:nvSpPr>
          <p:spPr>
            <a:xfrm>
              <a:off x="2240825" y="4249475"/>
              <a:ext cx="1198175" cy="3550"/>
            </a:xfrm>
            <a:custGeom>
              <a:avLst/>
              <a:gdLst/>
              <a:ahLst/>
              <a:cxnLst/>
              <a:rect l="l" t="t" r="r" b="b"/>
              <a:pathLst>
                <a:path w="47927" h="142" extrusionOk="0">
                  <a:moveTo>
                    <a:pt x="61" y="0"/>
                  </a:moveTo>
                  <a:cubicBezTo>
                    <a:pt x="21" y="0"/>
                    <a:pt x="1" y="20"/>
                    <a:pt x="1" y="61"/>
                  </a:cubicBezTo>
                  <a:cubicBezTo>
                    <a:pt x="1" y="101"/>
                    <a:pt x="21" y="141"/>
                    <a:pt x="61" y="141"/>
                  </a:cubicBezTo>
                  <a:lnTo>
                    <a:pt x="47866" y="141"/>
                  </a:lnTo>
                  <a:cubicBezTo>
                    <a:pt x="47907" y="141"/>
                    <a:pt x="47927" y="101"/>
                    <a:pt x="47927" y="61"/>
                  </a:cubicBezTo>
                  <a:cubicBezTo>
                    <a:pt x="47927" y="2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6"/>
            <p:cNvSpPr/>
            <p:nvPr/>
          </p:nvSpPr>
          <p:spPr>
            <a:xfrm>
              <a:off x="2240825" y="4071025"/>
              <a:ext cx="1198175" cy="3550"/>
            </a:xfrm>
            <a:custGeom>
              <a:avLst/>
              <a:gdLst/>
              <a:ahLst/>
              <a:cxnLst/>
              <a:rect l="l" t="t" r="r" b="b"/>
              <a:pathLst>
                <a:path w="47927" h="142" extrusionOk="0">
                  <a:moveTo>
                    <a:pt x="61" y="0"/>
                  </a:moveTo>
                  <a:cubicBezTo>
                    <a:pt x="21" y="0"/>
                    <a:pt x="1" y="41"/>
                    <a:pt x="1" y="81"/>
                  </a:cubicBezTo>
                  <a:cubicBezTo>
                    <a:pt x="1" y="101"/>
                    <a:pt x="21" y="142"/>
                    <a:pt x="61" y="142"/>
                  </a:cubicBezTo>
                  <a:lnTo>
                    <a:pt x="47866" y="142"/>
                  </a:lnTo>
                  <a:cubicBezTo>
                    <a:pt x="47907" y="142"/>
                    <a:pt x="47927" y="101"/>
                    <a:pt x="47927" y="81"/>
                  </a:cubicBezTo>
                  <a:cubicBezTo>
                    <a:pt x="47927" y="41"/>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6"/>
            <p:cNvSpPr/>
            <p:nvPr/>
          </p:nvSpPr>
          <p:spPr>
            <a:xfrm>
              <a:off x="2240825" y="3892575"/>
              <a:ext cx="1198175" cy="3575"/>
            </a:xfrm>
            <a:custGeom>
              <a:avLst/>
              <a:gdLst/>
              <a:ahLst/>
              <a:cxnLst/>
              <a:rect l="l" t="t" r="r" b="b"/>
              <a:pathLst>
                <a:path w="47927" h="143" extrusionOk="0">
                  <a:moveTo>
                    <a:pt x="61" y="1"/>
                  </a:moveTo>
                  <a:cubicBezTo>
                    <a:pt x="21" y="1"/>
                    <a:pt x="1" y="41"/>
                    <a:pt x="1" y="82"/>
                  </a:cubicBezTo>
                  <a:cubicBezTo>
                    <a:pt x="1" y="122"/>
                    <a:pt x="21" y="142"/>
                    <a:pt x="61" y="142"/>
                  </a:cubicBezTo>
                  <a:lnTo>
                    <a:pt x="47866" y="142"/>
                  </a:lnTo>
                  <a:cubicBezTo>
                    <a:pt x="47907" y="142"/>
                    <a:pt x="47927" y="122"/>
                    <a:pt x="47927" y="82"/>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6"/>
            <p:cNvSpPr/>
            <p:nvPr/>
          </p:nvSpPr>
          <p:spPr>
            <a:xfrm>
              <a:off x="2240825" y="371465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6"/>
            <p:cNvSpPr/>
            <p:nvPr/>
          </p:nvSpPr>
          <p:spPr>
            <a:xfrm>
              <a:off x="2240825" y="3536200"/>
              <a:ext cx="1198175" cy="3575"/>
            </a:xfrm>
            <a:custGeom>
              <a:avLst/>
              <a:gdLst/>
              <a:ahLst/>
              <a:cxnLst/>
              <a:rect l="l" t="t" r="r" b="b"/>
              <a:pathLst>
                <a:path w="47927" h="143" extrusionOk="0">
                  <a:moveTo>
                    <a:pt x="61" y="1"/>
                  </a:moveTo>
                  <a:cubicBezTo>
                    <a:pt x="21" y="1"/>
                    <a:pt x="1" y="41"/>
                    <a:pt x="1" y="61"/>
                  </a:cubicBezTo>
                  <a:cubicBezTo>
                    <a:pt x="1" y="102"/>
                    <a:pt x="21" y="142"/>
                    <a:pt x="61" y="142"/>
                  </a:cubicBezTo>
                  <a:lnTo>
                    <a:pt x="47866" y="142"/>
                  </a:lnTo>
                  <a:cubicBezTo>
                    <a:pt x="47907" y="142"/>
                    <a:pt x="47927" y="102"/>
                    <a:pt x="47927" y="61"/>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9" name="Google Shape;179;p6"/>
          <p:cNvSpPr/>
          <p:nvPr/>
        </p:nvSpPr>
        <p:spPr>
          <a:xfrm>
            <a:off x="7740564" y="4200399"/>
            <a:ext cx="1490207" cy="1035608"/>
          </a:xfrm>
          <a:custGeom>
            <a:avLst/>
            <a:gdLst/>
            <a:ahLst/>
            <a:cxnLst/>
            <a:rect l="l" t="t" r="r" b="b"/>
            <a:pathLst>
              <a:path w="15465" h="10747" extrusionOk="0">
                <a:moveTo>
                  <a:pt x="15465" y="0"/>
                </a:moveTo>
                <a:cubicBezTo>
                  <a:pt x="14215" y="141"/>
                  <a:pt x="13449" y="1270"/>
                  <a:pt x="12924" y="2299"/>
                </a:cubicBezTo>
                <a:cubicBezTo>
                  <a:pt x="12360" y="3448"/>
                  <a:pt x="11816" y="4779"/>
                  <a:pt x="10505" y="5202"/>
                </a:cubicBezTo>
                <a:cubicBezTo>
                  <a:pt x="9990" y="5374"/>
                  <a:pt x="9444" y="5424"/>
                  <a:pt x="8911" y="5424"/>
                </a:cubicBezTo>
                <a:cubicBezTo>
                  <a:pt x="8693" y="5424"/>
                  <a:pt x="8477" y="5415"/>
                  <a:pt x="8267" y="5404"/>
                </a:cubicBezTo>
                <a:cubicBezTo>
                  <a:pt x="7460" y="5363"/>
                  <a:pt x="6674" y="5242"/>
                  <a:pt x="5888" y="5041"/>
                </a:cubicBezTo>
                <a:cubicBezTo>
                  <a:pt x="5228" y="4885"/>
                  <a:pt x="4461" y="4665"/>
                  <a:pt x="3732" y="4665"/>
                </a:cubicBezTo>
                <a:cubicBezTo>
                  <a:pt x="3235" y="4665"/>
                  <a:pt x="2756" y="4767"/>
                  <a:pt x="2339" y="5061"/>
                </a:cubicBezTo>
                <a:cubicBezTo>
                  <a:pt x="1795" y="5444"/>
                  <a:pt x="1512" y="6109"/>
                  <a:pt x="1250" y="6714"/>
                </a:cubicBezTo>
                <a:cubicBezTo>
                  <a:pt x="948" y="7380"/>
                  <a:pt x="726" y="8065"/>
                  <a:pt x="565" y="8771"/>
                </a:cubicBezTo>
                <a:cubicBezTo>
                  <a:pt x="404" y="9436"/>
                  <a:pt x="242" y="10122"/>
                  <a:pt x="0" y="10747"/>
                </a:cubicBezTo>
                <a:lnTo>
                  <a:pt x="14074" y="10747"/>
                </a:lnTo>
                <a:cubicBezTo>
                  <a:pt x="14840" y="10747"/>
                  <a:pt x="15465" y="10122"/>
                  <a:pt x="15465" y="9356"/>
                </a:cubicBezTo>
                <a:lnTo>
                  <a:pt x="1546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6"/>
          <p:cNvSpPr/>
          <p:nvPr/>
        </p:nvSpPr>
        <p:spPr>
          <a:xfrm>
            <a:off x="8060274" y="-64450"/>
            <a:ext cx="1222980" cy="1720941"/>
          </a:xfrm>
          <a:custGeom>
            <a:avLst/>
            <a:gdLst/>
            <a:ahLst/>
            <a:cxnLst/>
            <a:rect l="l" t="t" r="r" b="b"/>
            <a:pathLst>
              <a:path w="11191" h="15748" extrusionOk="0">
                <a:moveTo>
                  <a:pt x="1" y="0"/>
                </a:moveTo>
                <a:cubicBezTo>
                  <a:pt x="1" y="40"/>
                  <a:pt x="1" y="61"/>
                  <a:pt x="1" y="81"/>
                </a:cubicBezTo>
                <a:cubicBezTo>
                  <a:pt x="142" y="1351"/>
                  <a:pt x="1251" y="2097"/>
                  <a:pt x="2299" y="2621"/>
                </a:cubicBezTo>
                <a:cubicBezTo>
                  <a:pt x="3449" y="3206"/>
                  <a:pt x="4759" y="3730"/>
                  <a:pt x="5203" y="5061"/>
                </a:cubicBezTo>
                <a:cubicBezTo>
                  <a:pt x="5445" y="5787"/>
                  <a:pt x="5424" y="6553"/>
                  <a:pt x="5404" y="7299"/>
                </a:cubicBezTo>
                <a:cubicBezTo>
                  <a:pt x="5364" y="8105"/>
                  <a:pt x="5243" y="8892"/>
                  <a:pt x="5041" y="9678"/>
                </a:cubicBezTo>
                <a:cubicBezTo>
                  <a:pt x="4779" y="10767"/>
                  <a:pt x="4336" y="12178"/>
                  <a:pt x="5062" y="13207"/>
                </a:cubicBezTo>
                <a:cubicBezTo>
                  <a:pt x="5445" y="13771"/>
                  <a:pt x="6110" y="14053"/>
                  <a:pt x="6695" y="14316"/>
                </a:cubicBezTo>
                <a:cubicBezTo>
                  <a:pt x="7380" y="14618"/>
                  <a:pt x="8066" y="14840"/>
                  <a:pt x="8771" y="15001"/>
                </a:cubicBezTo>
                <a:cubicBezTo>
                  <a:pt x="9578" y="15203"/>
                  <a:pt x="10445" y="15384"/>
                  <a:pt x="11191" y="15747"/>
                </a:cubicBezTo>
                <a:lnTo>
                  <a:pt x="11191" y="1411"/>
                </a:lnTo>
                <a:cubicBezTo>
                  <a:pt x="11191" y="625"/>
                  <a:pt x="10566" y="0"/>
                  <a:pt x="98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6"/>
          <p:cNvSpPr/>
          <p:nvPr/>
        </p:nvSpPr>
        <p:spPr>
          <a:xfrm>
            <a:off x="-184075" y="3877301"/>
            <a:ext cx="845242" cy="1263702"/>
          </a:xfrm>
          <a:custGeom>
            <a:avLst/>
            <a:gdLst/>
            <a:ahLst/>
            <a:cxnLst/>
            <a:rect l="l" t="t" r="r" b="b"/>
            <a:pathLst>
              <a:path w="8227" h="12300" extrusionOk="0">
                <a:moveTo>
                  <a:pt x="4981" y="1"/>
                </a:moveTo>
                <a:lnTo>
                  <a:pt x="1" y="7118"/>
                </a:lnTo>
                <a:lnTo>
                  <a:pt x="1" y="12300"/>
                </a:lnTo>
                <a:lnTo>
                  <a:pt x="2501" y="12300"/>
                </a:lnTo>
                <a:lnTo>
                  <a:pt x="2481" y="12259"/>
                </a:lnTo>
                <a:lnTo>
                  <a:pt x="7239" y="10384"/>
                </a:lnTo>
                <a:lnTo>
                  <a:pt x="3005" y="10001"/>
                </a:lnTo>
                <a:lnTo>
                  <a:pt x="8227" y="6553"/>
                </a:lnTo>
                <a:lnTo>
                  <a:pt x="1553" y="8187"/>
                </a:lnTo>
                <a:lnTo>
                  <a:pt x="498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6"/>
          <p:cNvSpPr/>
          <p:nvPr/>
        </p:nvSpPr>
        <p:spPr>
          <a:xfrm>
            <a:off x="8224289" y="4048824"/>
            <a:ext cx="1006480" cy="1189113"/>
          </a:xfrm>
          <a:custGeom>
            <a:avLst/>
            <a:gdLst/>
            <a:ahLst/>
            <a:cxnLst/>
            <a:rect l="l" t="t" r="r" b="b"/>
            <a:pathLst>
              <a:path w="10445" h="12340" extrusionOk="0">
                <a:moveTo>
                  <a:pt x="10445" y="0"/>
                </a:moveTo>
                <a:lnTo>
                  <a:pt x="4981" y="7803"/>
                </a:lnTo>
                <a:lnTo>
                  <a:pt x="3691" y="3206"/>
                </a:lnTo>
                <a:lnTo>
                  <a:pt x="3549" y="9618"/>
                </a:lnTo>
                <a:lnTo>
                  <a:pt x="1" y="8126"/>
                </a:lnTo>
                <a:lnTo>
                  <a:pt x="4053" y="11856"/>
                </a:lnTo>
                <a:lnTo>
                  <a:pt x="3368" y="12340"/>
                </a:lnTo>
                <a:lnTo>
                  <a:pt x="8348" y="12340"/>
                </a:lnTo>
                <a:lnTo>
                  <a:pt x="8227" y="11856"/>
                </a:lnTo>
                <a:lnTo>
                  <a:pt x="10445" y="10989"/>
                </a:lnTo>
                <a:cubicBezTo>
                  <a:pt x="10445" y="10969"/>
                  <a:pt x="10445" y="10949"/>
                  <a:pt x="10445" y="10908"/>
                </a:cubicBezTo>
                <a:lnTo>
                  <a:pt x="10445" y="9759"/>
                </a:lnTo>
                <a:lnTo>
                  <a:pt x="8751" y="9618"/>
                </a:lnTo>
                <a:lnTo>
                  <a:pt x="10445" y="8489"/>
                </a:lnTo>
                <a:lnTo>
                  <a:pt x="10445" y="7017"/>
                </a:lnTo>
                <a:lnTo>
                  <a:pt x="7300" y="7803"/>
                </a:lnTo>
                <a:lnTo>
                  <a:pt x="10445" y="283"/>
                </a:lnTo>
                <a:lnTo>
                  <a:pt x="1044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6"/>
          <p:cNvSpPr/>
          <p:nvPr/>
        </p:nvSpPr>
        <p:spPr>
          <a:xfrm>
            <a:off x="8368775" y="-51227"/>
            <a:ext cx="914476" cy="1460855"/>
          </a:xfrm>
          <a:custGeom>
            <a:avLst/>
            <a:gdLst/>
            <a:ahLst/>
            <a:cxnLst/>
            <a:rect l="l" t="t" r="r" b="b"/>
            <a:pathLst>
              <a:path w="8368" h="13368" extrusionOk="0">
                <a:moveTo>
                  <a:pt x="3347" y="0"/>
                </a:moveTo>
                <a:lnTo>
                  <a:pt x="3952" y="948"/>
                </a:lnTo>
                <a:lnTo>
                  <a:pt x="1" y="4214"/>
                </a:lnTo>
                <a:lnTo>
                  <a:pt x="4154" y="3246"/>
                </a:lnTo>
                <a:lnTo>
                  <a:pt x="283" y="8146"/>
                </a:lnTo>
                <a:lnTo>
                  <a:pt x="6090" y="4537"/>
                </a:lnTo>
                <a:lnTo>
                  <a:pt x="5384" y="13368"/>
                </a:lnTo>
                <a:lnTo>
                  <a:pt x="8287" y="3811"/>
                </a:lnTo>
                <a:lnTo>
                  <a:pt x="8368" y="3912"/>
                </a:lnTo>
                <a:lnTo>
                  <a:pt x="836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6"/>
          <p:cNvSpPr/>
          <p:nvPr/>
        </p:nvSpPr>
        <p:spPr>
          <a:xfrm>
            <a:off x="8640300" y="2980025"/>
            <a:ext cx="265207" cy="27494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6"/>
          <p:cNvSpPr/>
          <p:nvPr/>
        </p:nvSpPr>
        <p:spPr>
          <a:xfrm flipH="1">
            <a:off x="1817275" y="170075"/>
            <a:ext cx="265207" cy="27494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6"/>
          <p:cNvSpPr/>
          <p:nvPr/>
        </p:nvSpPr>
        <p:spPr>
          <a:xfrm>
            <a:off x="-253287" y="-257137"/>
            <a:ext cx="914473" cy="1593279"/>
          </a:xfrm>
          <a:custGeom>
            <a:avLst/>
            <a:gdLst/>
            <a:ahLst/>
            <a:cxnLst/>
            <a:rect l="l" t="t" r="r" b="b"/>
            <a:pathLst>
              <a:path w="11191" h="19498" extrusionOk="0">
                <a:moveTo>
                  <a:pt x="1634" y="0"/>
                </a:moveTo>
                <a:cubicBezTo>
                  <a:pt x="727" y="0"/>
                  <a:pt x="1" y="746"/>
                  <a:pt x="1" y="1653"/>
                </a:cubicBezTo>
                <a:lnTo>
                  <a:pt x="1" y="16876"/>
                </a:lnTo>
                <a:lnTo>
                  <a:pt x="344" y="19497"/>
                </a:lnTo>
                <a:lnTo>
                  <a:pt x="2017" y="2964"/>
                </a:lnTo>
                <a:lnTo>
                  <a:pt x="7179" y="13469"/>
                </a:lnTo>
                <a:lnTo>
                  <a:pt x="5566" y="2319"/>
                </a:lnTo>
                <a:lnTo>
                  <a:pt x="11191" y="10868"/>
                </a:lnTo>
                <a:lnTo>
                  <a:pt x="963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88" name="Google Shape;188;p6"/>
          <p:cNvSpPr/>
          <p:nvPr/>
        </p:nvSpPr>
        <p:spPr>
          <a:xfrm flipH="1">
            <a:off x="178238" y="3232263"/>
            <a:ext cx="394124" cy="408625"/>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89"/>
        <p:cNvGrpSpPr/>
        <p:nvPr/>
      </p:nvGrpSpPr>
      <p:grpSpPr>
        <a:xfrm>
          <a:off x="0" y="0"/>
          <a:ext cx="0" cy="0"/>
          <a:chOff x="0" y="0"/>
          <a:chExt cx="0" cy="0"/>
        </a:xfrm>
      </p:grpSpPr>
      <p:sp>
        <p:nvSpPr>
          <p:cNvPr id="190" name="Google Shape;190;p7"/>
          <p:cNvSpPr/>
          <p:nvPr/>
        </p:nvSpPr>
        <p:spPr>
          <a:xfrm>
            <a:off x="2665655" y="3861476"/>
            <a:ext cx="2431916" cy="2215209"/>
          </a:xfrm>
          <a:custGeom>
            <a:avLst/>
            <a:gdLst/>
            <a:ahLst/>
            <a:cxnLst/>
            <a:rect l="l" t="t" r="r" b="b"/>
            <a:pathLst>
              <a:path w="14095" h="12839" extrusionOk="0">
                <a:moveTo>
                  <a:pt x="7048" y="0"/>
                </a:moveTo>
                <a:cubicBezTo>
                  <a:pt x="5410" y="0"/>
                  <a:pt x="3771" y="625"/>
                  <a:pt x="2521" y="1876"/>
                </a:cubicBezTo>
                <a:cubicBezTo>
                  <a:pt x="1" y="4396"/>
                  <a:pt x="1" y="8449"/>
                  <a:pt x="2521" y="10949"/>
                </a:cubicBezTo>
                <a:cubicBezTo>
                  <a:pt x="3771" y="12209"/>
                  <a:pt x="5410" y="12839"/>
                  <a:pt x="7048" y="12839"/>
                </a:cubicBezTo>
                <a:cubicBezTo>
                  <a:pt x="8686" y="12839"/>
                  <a:pt x="10324" y="12209"/>
                  <a:pt x="11574" y="10949"/>
                </a:cubicBezTo>
                <a:cubicBezTo>
                  <a:pt x="14095" y="8449"/>
                  <a:pt x="14095" y="4396"/>
                  <a:pt x="11574" y="1876"/>
                </a:cubicBezTo>
                <a:cubicBezTo>
                  <a:pt x="10324" y="625"/>
                  <a:pt x="8686" y="0"/>
                  <a:pt x="70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1" name="Google Shape;191;p7"/>
          <p:cNvGrpSpPr/>
          <p:nvPr/>
        </p:nvGrpSpPr>
        <p:grpSpPr>
          <a:xfrm>
            <a:off x="7321691" y="-438619"/>
            <a:ext cx="1439140" cy="2725797"/>
            <a:chOff x="1699834" y="176950"/>
            <a:chExt cx="1038266" cy="1966523"/>
          </a:xfrm>
        </p:grpSpPr>
        <p:sp>
          <p:nvSpPr>
            <p:cNvPr id="192" name="Google Shape;192;p7"/>
            <p:cNvSpPr/>
            <p:nvPr/>
          </p:nvSpPr>
          <p:spPr>
            <a:xfrm>
              <a:off x="1699834" y="176950"/>
              <a:ext cx="1038266" cy="1953903"/>
            </a:xfrm>
            <a:custGeom>
              <a:avLst/>
              <a:gdLst/>
              <a:ahLst/>
              <a:cxnLst/>
              <a:rect l="l" t="t" r="r" b="b"/>
              <a:pathLst>
                <a:path w="21514" h="40487" extrusionOk="0">
                  <a:moveTo>
                    <a:pt x="10767" y="0"/>
                  </a:moveTo>
                  <a:cubicBezTo>
                    <a:pt x="4819" y="0"/>
                    <a:pt x="1" y="4819"/>
                    <a:pt x="1" y="10747"/>
                  </a:cubicBezTo>
                  <a:lnTo>
                    <a:pt x="1" y="40487"/>
                  </a:lnTo>
                  <a:lnTo>
                    <a:pt x="21514" y="40487"/>
                  </a:lnTo>
                  <a:lnTo>
                    <a:pt x="21514" y="10747"/>
                  </a:lnTo>
                  <a:cubicBezTo>
                    <a:pt x="21514" y="4819"/>
                    <a:pt x="16695" y="0"/>
                    <a:pt x="1076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7"/>
            <p:cNvSpPr/>
            <p:nvPr/>
          </p:nvSpPr>
          <p:spPr>
            <a:xfrm>
              <a:off x="1880805" y="469833"/>
              <a:ext cx="677281" cy="676316"/>
            </a:xfrm>
            <a:custGeom>
              <a:avLst/>
              <a:gdLst/>
              <a:ahLst/>
              <a:cxnLst/>
              <a:rect l="l" t="t" r="r" b="b"/>
              <a:pathLst>
                <a:path w="14034" h="14014" extrusionOk="0">
                  <a:moveTo>
                    <a:pt x="7017" y="0"/>
                  </a:moveTo>
                  <a:cubicBezTo>
                    <a:pt x="3146" y="0"/>
                    <a:pt x="1" y="3125"/>
                    <a:pt x="1" y="6997"/>
                  </a:cubicBezTo>
                  <a:cubicBezTo>
                    <a:pt x="1" y="10888"/>
                    <a:pt x="3146" y="14013"/>
                    <a:pt x="7017" y="14013"/>
                  </a:cubicBezTo>
                  <a:cubicBezTo>
                    <a:pt x="10889" y="14013"/>
                    <a:pt x="14034" y="10888"/>
                    <a:pt x="14034" y="6997"/>
                  </a:cubicBezTo>
                  <a:cubicBezTo>
                    <a:pt x="14034" y="3125"/>
                    <a:pt x="10889" y="0"/>
                    <a:pt x="701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7"/>
            <p:cNvSpPr/>
            <p:nvPr/>
          </p:nvSpPr>
          <p:spPr>
            <a:xfrm>
              <a:off x="1699834" y="1187925"/>
              <a:ext cx="1038266" cy="955548"/>
            </a:xfrm>
            <a:custGeom>
              <a:avLst/>
              <a:gdLst/>
              <a:ahLst/>
              <a:cxnLst/>
              <a:rect l="l" t="t" r="r" b="b"/>
              <a:pathLst>
                <a:path w="21514" h="19800" extrusionOk="0">
                  <a:moveTo>
                    <a:pt x="16131" y="0"/>
                  </a:moveTo>
                  <a:lnTo>
                    <a:pt x="16131" y="4980"/>
                  </a:lnTo>
                  <a:lnTo>
                    <a:pt x="10767" y="4980"/>
                  </a:lnTo>
                  <a:lnTo>
                    <a:pt x="10767" y="9839"/>
                  </a:lnTo>
                  <a:lnTo>
                    <a:pt x="5384" y="9839"/>
                  </a:lnTo>
                  <a:lnTo>
                    <a:pt x="5384" y="14820"/>
                  </a:lnTo>
                  <a:lnTo>
                    <a:pt x="1" y="14820"/>
                  </a:lnTo>
                  <a:lnTo>
                    <a:pt x="1" y="19800"/>
                  </a:lnTo>
                  <a:lnTo>
                    <a:pt x="21514" y="19800"/>
                  </a:lnTo>
                  <a:lnTo>
                    <a:pt x="21514" y="14820"/>
                  </a:lnTo>
                  <a:lnTo>
                    <a:pt x="21514" y="9960"/>
                  </a:lnTo>
                  <a:lnTo>
                    <a:pt x="21514" y="9839"/>
                  </a:lnTo>
                  <a:lnTo>
                    <a:pt x="21514" y="4980"/>
                  </a:lnTo>
                  <a:lnTo>
                    <a:pt x="2151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5" name="Google Shape;195;p7"/>
          <p:cNvGrpSpPr/>
          <p:nvPr/>
        </p:nvGrpSpPr>
        <p:grpSpPr>
          <a:xfrm>
            <a:off x="6295465" y="2739672"/>
            <a:ext cx="2848541" cy="2867859"/>
            <a:chOff x="2240825" y="3469675"/>
            <a:chExt cx="1198175" cy="1206250"/>
          </a:xfrm>
        </p:grpSpPr>
        <p:sp>
          <p:nvSpPr>
            <p:cNvPr id="196" name="Google Shape;196;p7"/>
            <p:cNvSpPr/>
            <p:nvPr/>
          </p:nvSpPr>
          <p:spPr>
            <a:xfrm>
              <a:off x="2306850" y="3469675"/>
              <a:ext cx="3575" cy="1206250"/>
            </a:xfrm>
            <a:custGeom>
              <a:avLst/>
              <a:gdLst/>
              <a:ahLst/>
              <a:cxnLst/>
              <a:rect l="l" t="t" r="r" b="b"/>
              <a:pathLst>
                <a:path w="143" h="48250" extrusionOk="0">
                  <a:moveTo>
                    <a:pt x="61" y="0"/>
                  </a:moveTo>
                  <a:cubicBezTo>
                    <a:pt x="41" y="0"/>
                    <a:pt x="1" y="21"/>
                    <a:pt x="1" y="61"/>
                  </a:cubicBezTo>
                  <a:lnTo>
                    <a:pt x="1" y="48189"/>
                  </a:lnTo>
                  <a:cubicBezTo>
                    <a:pt x="1" y="48229"/>
                    <a:pt x="41" y="48250"/>
                    <a:pt x="61" y="48250"/>
                  </a:cubicBezTo>
                  <a:cubicBezTo>
                    <a:pt x="102" y="48250"/>
                    <a:pt x="142" y="48229"/>
                    <a:pt x="142" y="48189"/>
                  </a:cubicBezTo>
                  <a:lnTo>
                    <a:pt x="142" y="61"/>
                  </a:lnTo>
                  <a:cubicBezTo>
                    <a:pt x="142" y="21"/>
                    <a:pt x="102"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7"/>
            <p:cNvSpPr/>
            <p:nvPr/>
          </p:nvSpPr>
          <p:spPr>
            <a:xfrm>
              <a:off x="2483775" y="3469675"/>
              <a:ext cx="3575" cy="1206250"/>
            </a:xfrm>
            <a:custGeom>
              <a:avLst/>
              <a:gdLst/>
              <a:ahLst/>
              <a:cxnLst/>
              <a:rect l="l" t="t" r="r" b="b"/>
              <a:pathLst>
                <a:path w="143" h="48250" extrusionOk="0">
                  <a:moveTo>
                    <a:pt x="82" y="0"/>
                  </a:moveTo>
                  <a:cubicBezTo>
                    <a:pt x="41" y="0"/>
                    <a:pt x="1" y="21"/>
                    <a:pt x="1" y="61"/>
                  </a:cubicBezTo>
                  <a:lnTo>
                    <a:pt x="1" y="48189"/>
                  </a:lnTo>
                  <a:cubicBezTo>
                    <a:pt x="1" y="48229"/>
                    <a:pt x="41" y="48250"/>
                    <a:pt x="82" y="48250"/>
                  </a:cubicBezTo>
                  <a:cubicBezTo>
                    <a:pt x="122" y="48250"/>
                    <a:pt x="142" y="48229"/>
                    <a:pt x="142" y="48189"/>
                  </a:cubicBezTo>
                  <a:lnTo>
                    <a:pt x="142" y="61"/>
                  </a:lnTo>
                  <a:cubicBezTo>
                    <a:pt x="142" y="21"/>
                    <a:pt x="122" y="0"/>
                    <a:pt x="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7"/>
            <p:cNvSpPr/>
            <p:nvPr/>
          </p:nvSpPr>
          <p:spPr>
            <a:xfrm>
              <a:off x="2661225" y="3469675"/>
              <a:ext cx="3050" cy="1206250"/>
            </a:xfrm>
            <a:custGeom>
              <a:avLst/>
              <a:gdLst/>
              <a:ahLst/>
              <a:cxnLst/>
              <a:rect l="l" t="t" r="r" b="b"/>
              <a:pathLst>
                <a:path w="122" h="48250" extrusionOk="0">
                  <a:moveTo>
                    <a:pt x="61" y="0"/>
                  </a:moveTo>
                  <a:cubicBezTo>
                    <a:pt x="20" y="0"/>
                    <a:pt x="0" y="21"/>
                    <a:pt x="0" y="61"/>
                  </a:cubicBezTo>
                  <a:lnTo>
                    <a:pt x="0" y="48189"/>
                  </a:lnTo>
                  <a:cubicBezTo>
                    <a:pt x="0" y="48229"/>
                    <a:pt x="20"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7"/>
            <p:cNvSpPr/>
            <p:nvPr/>
          </p:nvSpPr>
          <p:spPr>
            <a:xfrm>
              <a:off x="2838150"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01" y="48250"/>
                    <a:pt x="141" y="48229"/>
                    <a:pt x="141" y="48189"/>
                  </a:cubicBezTo>
                  <a:lnTo>
                    <a:pt x="141" y="61"/>
                  </a:lnTo>
                  <a:cubicBezTo>
                    <a:pt x="141" y="21"/>
                    <a:pt x="10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7"/>
            <p:cNvSpPr/>
            <p:nvPr/>
          </p:nvSpPr>
          <p:spPr>
            <a:xfrm>
              <a:off x="3015575" y="3469675"/>
              <a:ext cx="3050" cy="1206250"/>
            </a:xfrm>
            <a:custGeom>
              <a:avLst/>
              <a:gdLst/>
              <a:ahLst/>
              <a:cxnLst/>
              <a:rect l="l" t="t" r="r" b="b"/>
              <a:pathLst>
                <a:path w="122" h="48250" extrusionOk="0">
                  <a:moveTo>
                    <a:pt x="61" y="0"/>
                  </a:moveTo>
                  <a:cubicBezTo>
                    <a:pt x="21" y="0"/>
                    <a:pt x="0" y="21"/>
                    <a:pt x="0" y="61"/>
                  </a:cubicBezTo>
                  <a:lnTo>
                    <a:pt x="0" y="48189"/>
                  </a:lnTo>
                  <a:cubicBezTo>
                    <a:pt x="0" y="48229"/>
                    <a:pt x="21"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7"/>
            <p:cNvSpPr/>
            <p:nvPr/>
          </p:nvSpPr>
          <p:spPr>
            <a:xfrm>
              <a:off x="3192500" y="3469675"/>
              <a:ext cx="3550" cy="1206250"/>
            </a:xfrm>
            <a:custGeom>
              <a:avLst/>
              <a:gdLst/>
              <a:ahLst/>
              <a:cxnLst/>
              <a:rect l="l" t="t" r="r" b="b"/>
              <a:pathLst>
                <a:path w="142" h="48250" extrusionOk="0">
                  <a:moveTo>
                    <a:pt x="61" y="0"/>
                  </a:moveTo>
                  <a:cubicBezTo>
                    <a:pt x="41" y="0"/>
                    <a:pt x="0" y="21"/>
                    <a:pt x="0" y="61"/>
                  </a:cubicBezTo>
                  <a:lnTo>
                    <a:pt x="0" y="48189"/>
                  </a:lnTo>
                  <a:cubicBezTo>
                    <a:pt x="0" y="48229"/>
                    <a:pt x="41" y="48250"/>
                    <a:pt x="61" y="48250"/>
                  </a:cubicBezTo>
                  <a:cubicBezTo>
                    <a:pt x="101" y="48250"/>
                    <a:pt x="142" y="48229"/>
                    <a:pt x="142" y="48189"/>
                  </a:cubicBezTo>
                  <a:lnTo>
                    <a:pt x="142" y="61"/>
                  </a:lnTo>
                  <a:cubicBezTo>
                    <a:pt x="142"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7"/>
            <p:cNvSpPr/>
            <p:nvPr/>
          </p:nvSpPr>
          <p:spPr>
            <a:xfrm>
              <a:off x="3369425"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21" y="48250"/>
                    <a:pt x="142" y="48229"/>
                    <a:pt x="142" y="48189"/>
                  </a:cubicBezTo>
                  <a:lnTo>
                    <a:pt x="142" y="61"/>
                  </a:lnTo>
                  <a:cubicBezTo>
                    <a:pt x="142" y="21"/>
                    <a:pt x="12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7"/>
            <p:cNvSpPr/>
            <p:nvPr/>
          </p:nvSpPr>
          <p:spPr>
            <a:xfrm>
              <a:off x="2240825" y="4605850"/>
              <a:ext cx="1198175" cy="3550"/>
            </a:xfrm>
            <a:custGeom>
              <a:avLst/>
              <a:gdLst/>
              <a:ahLst/>
              <a:cxnLst/>
              <a:rect l="l" t="t" r="r" b="b"/>
              <a:pathLst>
                <a:path w="47927" h="142" extrusionOk="0">
                  <a:moveTo>
                    <a:pt x="61" y="0"/>
                  </a:moveTo>
                  <a:cubicBezTo>
                    <a:pt x="21" y="0"/>
                    <a:pt x="1" y="40"/>
                    <a:pt x="1" y="81"/>
                  </a:cubicBezTo>
                  <a:cubicBezTo>
                    <a:pt x="1" y="101"/>
                    <a:pt x="21" y="141"/>
                    <a:pt x="61" y="141"/>
                  </a:cubicBezTo>
                  <a:lnTo>
                    <a:pt x="47866" y="141"/>
                  </a:lnTo>
                  <a:cubicBezTo>
                    <a:pt x="47907" y="141"/>
                    <a:pt x="47927" y="101"/>
                    <a:pt x="47927" y="81"/>
                  </a:cubicBezTo>
                  <a:cubicBezTo>
                    <a:pt x="47927" y="4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7"/>
            <p:cNvSpPr/>
            <p:nvPr/>
          </p:nvSpPr>
          <p:spPr>
            <a:xfrm>
              <a:off x="2240825" y="442790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7"/>
            <p:cNvSpPr/>
            <p:nvPr/>
          </p:nvSpPr>
          <p:spPr>
            <a:xfrm>
              <a:off x="2240825" y="4249475"/>
              <a:ext cx="1198175" cy="3550"/>
            </a:xfrm>
            <a:custGeom>
              <a:avLst/>
              <a:gdLst/>
              <a:ahLst/>
              <a:cxnLst/>
              <a:rect l="l" t="t" r="r" b="b"/>
              <a:pathLst>
                <a:path w="47927" h="142" extrusionOk="0">
                  <a:moveTo>
                    <a:pt x="61" y="0"/>
                  </a:moveTo>
                  <a:cubicBezTo>
                    <a:pt x="21" y="0"/>
                    <a:pt x="1" y="20"/>
                    <a:pt x="1" y="61"/>
                  </a:cubicBezTo>
                  <a:cubicBezTo>
                    <a:pt x="1" y="101"/>
                    <a:pt x="21" y="141"/>
                    <a:pt x="61" y="141"/>
                  </a:cubicBezTo>
                  <a:lnTo>
                    <a:pt x="47866" y="141"/>
                  </a:lnTo>
                  <a:cubicBezTo>
                    <a:pt x="47907" y="141"/>
                    <a:pt x="47927" y="101"/>
                    <a:pt x="47927" y="61"/>
                  </a:cubicBezTo>
                  <a:cubicBezTo>
                    <a:pt x="47927" y="2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7"/>
            <p:cNvSpPr/>
            <p:nvPr/>
          </p:nvSpPr>
          <p:spPr>
            <a:xfrm>
              <a:off x="2240825" y="4071025"/>
              <a:ext cx="1198175" cy="3550"/>
            </a:xfrm>
            <a:custGeom>
              <a:avLst/>
              <a:gdLst/>
              <a:ahLst/>
              <a:cxnLst/>
              <a:rect l="l" t="t" r="r" b="b"/>
              <a:pathLst>
                <a:path w="47927" h="142" extrusionOk="0">
                  <a:moveTo>
                    <a:pt x="61" y="0"/>
                  </a:moveTo>
                  <a:cubicBezTo>
                    <a:pt x="21" y="0"/>
                    <a:pt x="1" y="41"/>
                    <a:pt x="1" y="81"/>
                  </a:cubicBezTo>
                  <a:cubicBezTo>
                    <a:pt x="1" y="101"/>
                    <a:pt x="21" y="142"/>
                    <a:pt x="61" y="142"/>
                  </a:cubicBezTo>
                  <a:lnTo>
                    <a:pt x="47866" y="142"/>
                  </a:lnTo>
                  <a:cubicBezTo>
                    <a:pt x="47907" y="142"/>
                    <a:pt x="47927" y="101"/>
                    <a:pt x="47927" y="81"/>
                  </a:cubicBezTo>
                  <a:cubicBezTo>
                    <a:pt x="47927" y="41"/>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7"/>
            <p:cNvSpPr/>
            <p:nvPr/>
          </p:nvSpPr>
          <p:spPr>
            <a:xfrm>
              <a:off x="2240825" y="3892575"/>
              <a:ext cx="1198175" cy="3575"/>
            </a:xfrm>
            <a:custGeom>
              <a:avLst/>
              <a:gdLst/>
              <a:ahLst/>
              <a:cxnLst/>
              <a:rect l="l" t="t" r="r" b="b"/>
              <a:pathLst>
                <a:path w="47927" h="143" extrusionOk="0">
                  <a:moveTo>
                    <a:pt x="61" y="1"/>
                  </a:moveTo>
                  <a:cubicBezTo>
                    <a:pt x="21" y="1"/>
                    <a:pt x="1" y="41"/>
                    <a:pt x="1" y="82"/>
                  </a:cubicBezTo>
                  <a:cubicBezTo>
                    <a:pt x="1" y="122"/>
                    <a:pt x="21" y="142"/>
                    <a:pt x="61" y="142"/>
                  </a:cubicBezTo>
                  <a:lnTo>
                    <a:pt x="47866" y="142"/>
                  </a:lnTo>
                  <a:cubicBezTo>
                    <a:pt x="47907" y="142"/>
                    <a:pt x="47927" y="122"/>
                    <a:pt x="47927" y="82"/>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7"/>
            <p:cNvSpPr/>
            <p:nvPr/>
          </p:nvSpPr>
          <p:spPr>
            <a:xfrm>
              <a:off x="2240825" y="371465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7"/>
            <p:cNvSpPr/>
            <p:nvPr/>
          </p:nvSpPr>
          <p:spPr>
            <a:xfrm>
              <a:off x="2240825" y="3536200"/>
              <a:ext cx="1198175" cy="3575"/>
            </a:xfrm>
            <a:custGeom>
              <a:avLst/>
              <a:gdLst/>
              <a:ahLst/>
              <a:cxnLst/>
              <a:rect l="l" t="t" r="r" b="b"/>
              <a:pathLst>
                <a:path w="47927" h="143" extrusionOk="0">
                  <a:moveTo>
                    <a:pt x="61" y="1"/>
                  </a:moveTo>
                  <a:cubicBezTo>
                    <a:pt x="21" y="1"/>
                    <a:pt x="1" y="41"/>
                    <a:pt x="1" y="61"/>
                  </a:cubicBezTo>
                  <a:cubicBezTo>
                    <a:pt x="1" y="102"/>
                    <a:pt x="21" y="142"/>
                    <a:pt x="61" y="142"/>
                  </a:cubicBezTo>
                  <a:lnTo>
                    <a:pt x="47866" y="142"/>
                  </a:lnTo>
                  <a:cubicBezTo>
                    <a:pt x="47907" y="142"/>
                    <a:pt x="47927" y="102"/>
                    <a:pt x="47927" y="61"/>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0" name="Google Shape;210;p7"/>
          <p:cNvSpPr/>
          <p:nvPr/>
        </p:nvSpPr>
        <p:spPr>
          <a:xfrm flipH="1">
            <a:off x="-168011" y="3861464"/>
            <a:ext cx="1496121" cy="1377550"/>
          </a:xfrm>
          <a:custGeom>
            <a:avLst/>
            <a:gdLst/>
            <a:ahLst/>
            <a:cxnLst/>
            <a:rect l="l" t="t" r="r" b="b"/>
            <a:pathLst>
              <a:path w="14498" h="13349" extrusionOk="0">
                <a:moveTo>
                  <a:pt x="10868" y="1"/>
                </a:moveTo>
                <a:lnTo>
                  <a:pt x="10868" y="3368"/>
                </a:lnTo>
                <a:lnTo>
                  <a:pt x="7239" y="3368"/>
                </a:lnTo>
                <a:lnTo>
                  <a:pt x="7239" y="6634"/>
                </a:lnTo>
                <a:lnTo>
                  <a:pt x="3610" y="6634"/>
                </a:lnTo>
                <a:lnTo>
                  <a:pt x="3610" y="9981"/>
                </a:lnTo>
                <a:lnTo>
                  <a:pt x="1" y="9981"/>
                </a:lnTo>
                <a:lnTo>
                  <a:pt x="1" y="13348"/>
                </a:lnTo>
                <a:lnTo>
                  <a:pt x="14498" y="13348"/>
                </a:lnTo>
                <a:lnTo>
                  <a:pt x="14498" y="9981"/>
                </a:lnTo>
                <a:lnTo>
                  <a:pt x="14498" y="6715"/>
                </a:lnTo>
                <a:lnTo>
                  <a:pt x="14498" y="6634"/>
                </a:lnTo>
                <a:lnTo>
                  <a:pt x="14498" y="3368"/>
                </a:lnTo>
                <a:lnTo>
                  <a:pt x="1449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7"/>
          <p:cNvSpPr/>
          <p:nvPr/>
        </p:nvSpPr>
        <p:spPr>
          <a:xfrm>
            <a:off x="381350" y="-175125"/>
            <a:ext cx="3533400" cy="40644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7"/>
          <p:cNvSpPr/>
          <p:nvPr/>
        </p:nvSpPr>
        <p:spPr>
          <a:xfrm rot="-5400000">
            <a:off x="212031" y="-665193"/>
            <a:ext cx="1557228" cy="2191255"/>
          </a:xfrm>
          <a:custGeom>
            <a:avLst/>
            <a:gdLst/>
            <a:ahLst/>
            <a:cxnLst/>
            <a:rect l="l" t="t" r="r" b="b"/>
            <a:pathLst>
              <a:path w="11191" h="15748" extrusionOk="0">
                <a:moveTo>
                  <a:pt x="1" y="0"/>
                </a:moveTo>
                <a:cubicBezTo>
                  <a:pt x="1" y="40"/>
                  <a:pt x="1" y="61"/>
                  <a:pt x="1" y="81"/>
                </a:cubicBezTo>
                <a:cubicBezTo>
                  <a:pt x="142" y="1351"/>
                  <a:pt x="1251" y="2097"/>
                  <a:pt x="2299" y="2621"/>
                </a:cubicBezTo>
                <a:cubicBezTo>
                  <a:pt x="3449" y="3206"/>
                  <a:pt x="4759" y="3730"/>
                  <a:pt x="5203" y="5061"/>
                </a:cubicBezTo>
                <a:cubicBezTo>
                  <a:pt x="5445" y="5787"/>
                  <a:pt x="5424" y="6553"/>
                  <a:pt x="5404" y="7299"/>
                </a:cubicBezTo>
                <a:cubicBezTo>
                  <a:pt x="5364" y="8105"/>
                  <a:pt x="5243" y="8892"/>
                  <a:pt x="5041" y="9678"/>
                </a:cubicBezTo>
                <a:cubicBezTo>
                  <a:pt x="4779" y="10767"/>
                  <a:pt x="4336" y="12178"/>
                  <a:pt x="5062" y="13207"/>
                </a:cubicBezTo>
                <a:cubicBezTo>
                  <a:pt x="5445" y="13771"/>
                  <a:pt x="6110" y="14053"/>
                  <a:pt x="6695" y="14316"/>
                </a:cubicBezTo>
                <a:cubicBezTo>
                  <a:pt x="7380" y="14618"/>
                  <a:pt x="8066" y="14840"/>
                  <a:pt x="8771" y="15001"/>
                </a:cubicBezTo>
                <a:cubicBezTo>
                  <a:pt x="9578" y="15203"/>
                  <a:pt x="10445" y="15384"/>
                  <a:pt x="11191" y="15747"/>
                </a:cubicBezTo>
                <a:lnTo>
                  <a:pt x="11191" y="1411"/>
                </a:lnTo>
                <a:cubicBezTo>
                  <a:pt x="11191" y="625"/>
                  <a:pt x="10566" y="0"/>
                  <a:pt x="98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7"/>
          <p:cNvSpPr/>
          <p:nvPr/>
        </p:nvSpPr>
        <p:spPr>
          <a:xfrm rot="-1372922" flipH="1">
            <a:off x="8298177" y="4210917"/>
            <a:ext cx="265204" cy="274931"/>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7"/>
          <p:cNvSpPr/>
          <p:nvPr/>
        </p:nvSpPr>
        <p:spPr>
          <a:xfrm rot="-729351">
            <a:off x="3646198" y="226130"/>
            <a:ext cx="394122" cy="40862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7"/>
          <p:cNvSpPr txBox="1">
            <a:spLocks noGrp="1"/>
          </p:cNvSpPr>
          <p:nvPr>
            <p:ph type="title"/>
          </p:nvPr>
        </p:nvSpPr>
        <p:spPr>
          <a:xfrm>
            <a:off x="2117550" y="1054788"/>
            <a:ext cx="4908900" cy="7356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16" name="Google Shape;216;p7"/>
          <p:cNvSpPr txBox="1">
            <a:spLocks noGrp="1"/>
          </p:cNvSpPr>
          <p:nvPr>
            <p:ph type="subTitle" idx="1"/>
          </p:nvPr>
        </p:nvSpPr>
        <p:spPr>
          <a:xfrm>
            <a:off x="2117550" y="1790413"/>
            <a:ext cx="4908900" cy="2298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Font typeface="Nunito Light"/>
              <a:buChar char="●"/>
              <a:defRPr sz="1600"/>
            </a:lvl1pPr>
            <a:lvl2pPr lvl="1" algn="ctr" rtl="0">
              <a:lnSpc>
                <a:spcPct val="100000"/>
              </a:lnSpc>
              <a:spcBef>
                <a:spcPts val="0"/>
              </a:spcBef>
              <a:spcAft>
                <a:spcPts val="0"/>
              </a:spcAft>
              <a:buClr>
                <a:srgbClr val="E76A28"/>
              </a:buClr>
              <a:buSzPts val="1600"/>
              <a:buFont typeface="Nunito Light"/>
              <a:buChar char="○"/>
              <a:defRPr/>
            </a:lvl2pPr>
            <a:lvl3pPr lvl="2" algn="ctr" rtl="0">
              <a:lnSpc>
                <a:spcPct val="100000"/>
              </a:lnSpc>
              <a:spcBef>
                <a:spcPts val="1600"/>
              </a:spcBef>
              <a:spcAft>
                <a:spcPts val="0"/>
              </a:spcAft>
              <a:buClr>
                <a:srgbClr val="E76A28"/>
              </a:buClr>
              <a:buSzPts val="1500"/>
              <a:buFont typeface="Nunito Light"/>
              <a:buChar char="■"/>
              <a:defRPr/>
            </a:lvl3pPr>
            <a:lvl4pPr lvl="3" algn="ctr" rtl="0">
              <a:lnSpc>
                <a:spcPct val="100000"/>
              </a:lnSpc>
              <a:spcBef>
                <a:spcPts val="1600"/>
              </a:spcBef>
              <a:spcAft>
                <a:spcPts val="0"/>
              </a:spcAft>
              <a:buClr>
                <a:srgbClr val="E76A28"/>
              </a:buClr>
              <a:buSzPts val="1500"/>
              <a:buFont typeface="Nunito Light"/>
              <a:buChar char="●"/>
              <a:defRPr/>
            </a:lvl4pPr>
            <a:lvl5pPr lvl="4" algn="ctr" rtl="0">
              <a:lnSpc>
                <a:spcPct val="100000"/>
              </a:lnSpc>
              <a:spcBef>
                <a:spcPts val="1600"/>
              </a:spcBef>
              <a:spcAft>
                <a:spcPts val="0"/>
              </a:spcAft>
              <a:buClr>
                <a:srgbClr val="E76A28"/>
              </a:buClr>
              <a:buSzPts val="1200"/>
              <a:buFont typeface="Nunito Light"/>
              <a:buChar char="○"/>
              <a:defRPr/>
            </a:lvl5pPr>
            <a:lvl6pPr lvl="5" algn="ctr" rtl="0">
              <a:lnSpc>
                <a:spcPct val="100000"/>
              </a:lnSpc>
              <a:spcBef>
                <a:spcPts val="1600"/>
              </a:spcBef>
              <a:spcAft>
                <a:spcPts val="0"/>
              </a:spcAft>
              <a:buClr>
                <a:srgbClr val="999999"/>
              </a:buClr>
              <a:buSzPts val="1200"/>
              <a:buFont typeface="Nunito Light"/>
              <a:buChar char="■"/>
              <a:defRPr/>
            </a:lvl6pPr>
            <a:lvl7pPr lvl="6" algn="ctr" rtl="0">
              <a:lnSpc>
                <a:spcPct val="100000"/>
              </a:lnSpc>
              <a:spcBef>
                <a:spcPts val="1600"/>
              </a:spcBef>
              <a:spcAft>
                <a:spcPts val="0"/>
              </a:spcAft>
              <a:buClr>
                <a:srgbClr val="999999"/>
              </a:buClr>
              <a:buSzPts val="1300"/>
              <a:buFont typeface="Nunito Light"/>
              <a:buChar char="●"/>
              <a:defRPr/>
            </a:lvl7pPr>
            <a:lvl8pPr lvl="7" algn="ctr" rtl="0">
              <a:lnSpc>
                <a:spcPct val="100000"/>
              </a:lnSpc>
              <a:spcBef>
                <a:spcPts val="1600"/>
              </a:spcBef>
              <a:spcAft>
                <a:spcPts val="0"/>
              </a:spcAft>
              <a:buClr>
                <a:srgbClr val="999999"/>
              </a:buClr>
              <a:buSzPts val="1300"/>
              <a:buFont typeface="Nunito Light"/>
              <a:buChar char="○"/>
              <a:defRPr/>
            </a:lvl8pPr>
            <a:lvl9pPr lvl="8" algn="ctr" rtl="0">
              <a:lnSpc>
                <a:spcPct val="100000"/>
              </a:lnSpc>
              <a:spcBef>
                <a:spcPts val="1600"/>
              </a:spcBef>
              <a:spcAft>
                <a:spcPts val="1600"/>
              </a:spcAft>
              <a:buClr>
                <a:srgbClr val="999999"/>
              </a:buClr>
              <a:buSzPts val="1200"/>
              <a:buFont typeface="Nunito Light"/>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46"/>
        <p:cNvGrpSpPr/>
        <p:nvPr/>
      </p:nvGrpSpPr>
      <p:grpSpPr>
        <a:xfrm>
          <a:off x="0" y="0"/>
          <a:ext cx="0" cy="0"/>
          <a:chOff x="0" y="0"/>
          <a:chExt cx="0" cy="0"/>
        </a:xfrm>
      </p:grpSpPr>
      <p:sp>
        <p:nvSpPr>
          <p:cNvPr id="247" name="Google Shape;247;p9"/>
          <p:cNvSpPr/>
          <p:nvPr/>
        </p:nvSpPr>
        <p:spPr>
          <a:xfrm>
            <a:off x="5060280" y="61476"/>
            <a:ext cx="2431916" cy="2215209"/>
          </a:xfrm>
          <a:custGeom>
            <a:avLst/>
            <a:gdLst/>
            <a:ahLst/>
            <a:cxnLst/>
            <a:rect l="l" t="t" r="r" b="b"/>
            <a:pathLst>
              <a:path w="14095" h="12839" extrusionOk="0">
                <a:moveTo>
                  <a:pt x="7048" y="0"/>
                </a:moveTo>
                <a:cubicBezTo>
                  <a:pt x="5410" y="0"/>
                  <a:pt x="3771" y="625"/>
                  <a:pt x="2521" y="1876"/>
                </a:cubicBezTo>
                <a:cubicBezTo>
                  <a:pt x="1" y="4396"/>
                  <a:pt x="1" y="8449"/>
                  <a:pt x="2521" y="10949"/>
                </a:cubicBezTo>
                <a:cubicBezTo>
                  <a:pt x="3771" y="12209"/>
                  <a:pt x="5410" y="12839"/>
                  <a:pt x="7048" y="12839"/>
                </a:cubicBezTo>
                <a:cubicBezTo>
                  <a:pt x="8686" y="12839"/>
                  <a:pt x="10324" y="12209"/>
                  <a:pt x="11574" y="10949"/>
                </a:cubicBezTo>
                <a:cubicBezTo>
                  <a:pt x="14095" y="8449"/>
                  <a:pt x="14095" y="4396"/>
                  <a:pt x="11574" y="1876"/>
                </a:cubicBezTo>
                <a:cubicBezTo>
                  <a:pt x="10324" y="625"/>
                  <a:pt x="8686" y="0"/>
                  <a:pt x="70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8" name="Google Shape;248;p9"/>
          <p:cNvGrpSpPr/>
          <p:nvPr/>
        </p:nvGrpSpPr>
        <p:grpSpPr>
          <a:xfrm>
            <a:off x="6405865" y="307951"/>
            <a:ext cx="1666901" cy="1678135"/>
            <a:chOff x="2240825" y="3469675"/>
            <a:chExt cx="1198175" cy="1206250"/>
          </a:xfrm>
        </p:grpSpPr>
        <p:sp>
          <p:nvSpPr>
            <p:cNvPr id="249" name="Google Shape;249;p9"/>
            <p:cNvSpPr/>
            <p:nvPr/>
          </p:nvSpPr>
          <p:spPr>
            <a:xfrm>
              <a:off x="2306850" y="3469675"/>
              <a:ext cx="3575" cy="1206250"/>
            </a:xfrm>
            <a:custGeom>
              <a:avLst/>
              <a:gdLst/>
              <a:ahLst/>
              <a:cxnLst/>
              <a:rect l="l" t="t" r="r" b="b"/>
              <a:pathLst>
                <a:path w="143" h="48250" extrusionOk="0">
                  <a:moveTo>
                    <a:pt x="61" y="0"/>
                  </a:moveTo>
                  <a:cubicBezTo>
                    <a:pt x="41" y="0"/>
                    <a:pt x="1" y="21"/>
                    <a:pt x="1" y="61"/>
                  </a:cubicBezTo>
                  <a:lnTo>
                    <a:pt x="1" y="48189"/>
                  </a:lnTo>
                  <a:cubicBezTo>
                    <a:pt x="1" y="48229"/>
                    <a:pt x="41" y="48250"/>
                    <a:pt x="61" y="48250"/>
                  </a:cubicBezTo>
                  <a:cubicBezTo>
                    <a:pt x="102" y="48250"/>
                    <a:pt x="142" y="48229"/>
                    <a:pt x="142" y="48189"/>
                  </a:cubicBezTo>
                  <a:lnTo>
                    <a:pt x="142" y="61"/>
                  </a:lnTo>
                  <a:cubicBezTo>
                    <a:pt x="142" y="21"/>
                    <a:pt x="102"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9"/>
            <p:cNvSpPr/>
            <p:nvPr/>
          </p:nvSpPr>
          <p:spPr>
            <a:xfrm>
              <a:off x="2483775" y="3469675"/>
              <a:ext cx="3575" cy="1206250"/>
            </a:xfrm>
            <a:custGeom>
              <a:avLst/>
              <a:gdLst/>
              <a:ahLst/>
              <a:cxnLst/>
              <a:rect l="l" t="t" r="r" b="b"/>
              <a:pathLst>
                <a:path w="143" h="48250" extrusionOk="0">
                  <a:moveTo>
                    <a:pt x="82" y="0"/>
                  </a:moveTo>
                  <a:cubicBezTo>
                    <a:pt x="41" y="0"/>
                    <a:pt x="1" y="21"/>
                    <a:pt x="1" y="61"/>
                  </a:cubicBezTo>
                  <a:lnTo>
                    <a:pt x="1" y="48189"/>
                  </a:lnTo>
                  <a:cubicBezTo>
                    <a:pt x="1" y="48229"/>
                    <a:pt x="41" y="48250"/>
                    <a:pt x="82" y="48250"/>
                  </a:cubicBezTo>
                  <a:cubicBezTo>
                    <a:pt x="122" y="48250"/>
                    <a:pt x="142" y="48229"/>
                    <a:pt x="142" y="48189"/>
                  </a:cubicBezTo>
                  <a:lnTo>
                    <a:pt x="142" y="61"/>
                  </a:lnTo>
                  <a:cubicBezTo>
                    <a:pt x="142" y="21"/>
                    <a:pt x="122" y="0"/>
                    <a:pt x="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9"/>
            <p:cNvSpPr/>
            <p:nvPr/>
          </p:nvSpPr>
          <p:spPr>
            <a:xfrm>
              <a:off x="2661225" y="3469675"/>
              <a:ext cx="3050" cy="1206250"/>
            </a:xfrm>
            <a:custGeom>
              <a:avLst/>
              <a:gdLst/>
              <a:ahLst/>
              <a:cxnLst/>
              <a:rect l="l" t="t" r="r" b="b"/>
              <a:pathLst>
                <a:path w="122" h="48250" extrusionOk="0">
                  <a:moveTo>
                    <a:pt x="61" y="0"/>
                  </a:moveTo>
                  <a:cubicBezTo>
                    <a:pt x="20" y="0"/>
                    <a:pt x="0" y="21"/>
                    <a:pt x="0" y="61"/>
                  </a:cubicBezTo>
                  <a:lnTo>
                    <a:pt x="0" y="48189"/>
                  </a:lnTo>
                  <a:cubicBezTo>
                    <a:pt x="0" y="48229"/>
                    <a:pt x="20"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9"/>
            <p:cNvSpPr/>
            <p:nvPr/>
          </p:nvSpPr>
          <p:spPr>
            <a:xfrm>
              <a:off x="2838150"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01" y="48250"/>
                    <a:pt x="141" y="48229"/>
                    <a:pt x="141" y="48189"/>
                  </a:cubicBezTo>
                  <a:lnTo>
                    <a:pt x="141" y="61"/>
                  </a:lnTo>
                  <a:cubicBezTo>
                    <a:pt x="141" y="21"/>
                    <a:pt x="10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9"/>
            <p:cNvSpPr/>
            <p:nvPr/>
          </p:nvSpPr>
          <p:spPr>
            <a:xfrm>
              <a:off x="3015575" y="3469675"/>
              <a:ext cx="3050" cy="1206250"/>
            </a:xfrm>
            <a:custGeom>
              <a:avLst/>
              <a:gdLst/>
              <a:ahLst/>
              <a:cxnLst/>
              <a:rect l="l" t="t" r="r" b="b"/>
              <a:pathLst>
                <a:path w="122" h="48250" extrusionOk="0">
                  <a:moveTo>
                    <a:pt x="61" y="0"/>
                  </a:moveTo>
                  <a:cubicBezTo>
                    <a:pt x="21" y="0"/>
                    <a:pt x="0" y="21"/>
                    <a:pt x="0" y="61"/>
                  </a:cubicBezTo>
                  <a:lnTo>
                    <a:pt x="0" y="48189"/>
                  </a:lnTo>
                  <a:cubicBezTo>
                    <a:pt x="0" y="48229"/>
                    <a:pt x="21"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9"/>
            <p:cNvSpPr/>
            <p:nvPr/>
          </p:nvSpPr>
          <p:spPr>
            <a:xfrm>
              <a:off x="3192500" y="3469675"/>
              <a:ext cx="3550" cy="1206250"/>
            </a:xfrm>
            <a:custGeom>
              <a:avLst/>
              <a:gdLst/>
              <a:ahLst/>
              <a:cxnLst/>
              <a:rect l="l" t="t" r="r" b="b"/>
              <a:pathLst>
                <a:path w="142" h="48250" extrusionOk="0">
                  <a:moveTo>
                    <a:pt x="61" y="0"/>
                  </a:moveTo>
                  <a:cubicBezTo>
                    <a:pt x="41" y="0"/>
                    <a:pt x="0" y="21"/>
                    <a:pt x="0" y="61"/>
                  </a:cubicBezTo>
                  <a:lnTo>
                    <a:pt x="0" y="48189"/>
                  </a:lnTo>
                  <a:cubicBezTo>
                    <a:pt x="0" y="48229"/>
                    <a:pt x="41" y="48250"/>
                    <a:pt x="61" y="48250"/>
                  </a:cubicBezTo>
                  <a:cubicBezTo>
                    <a:pt x="101" y="48250"/>
                    <a:pt x="142" y="48229"/>
                    <a:pt x="142" y="48189"/>
                  </a:cubicBezTo>
                  <a:lnTo>
                    <a:pt x="142" y="61"/>
                  </a:lnTo>
                  <a:cubicBezTo>
                    <a:pt x="142"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9"/>
            <p:cNvSpPr/>
            <p:nvPr/>
          </p:nvSpPr>
          <p:spPr>
            <a:xfrm>
              <a:off x="3369425"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21" y="48250"/>
                    <a:pt x="142" y="48229"/>
                    <a:pt x="142" y="48189"/>
                  </a:cubicBezTo>
                  <a:lnTo>
                    <a:pt x="142" y="61"/>
                  </a:lnTo>
                  <a:cubicBezTo>
                    <a:pt x="142" y="21"/>
                    <a:pt x="12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9"/>
            <p:cNvSpPr/>
            <p:nvPr/>
          </p:nvSpPr>
          <p:spPr>
            <a:xfrm>
              <a:off x="2240825" y="4605850"/>
              <a:ext cx="1198175" cy="3550"/>
            </a:xfrm>
            <a:custGeom>
              <a:avLst/>
              <a:gdLst/>
              <a:ahLst/>
              <a:cxnLst/>
              <a:rect l="l" t="t" r="r" b="b"/>
              <a:pathLst>
                <a:path w="47927" h="142" extrusionOk="0">
                  <a:moveTo>
                    <a:pt x="61" y="0"/>
                  </a:moveTo>
                  <a:cubicBezTo>
                    <a:pt x="21" y="0"/>
                    <a:pt x="1" y="40"/>
                    <a:pt x="1" y="81"/>
                  </a:cubicBezTo>
                  <a:cubicBezTo>
                    <a:pt x="1" y="101"/>
                    <a:pt x="21" y="141"/>
                    <a:pt x="61" y="141"/>
                  </a:cubicBezTo>
                  <a:lnTo>
                    <a:pt x="47866" y="141"/>
                  </a:lnTo>
                  <a:cubicBezTo>
                    <a:pt x="47907" y="141"/>
                    <a:pt x="47927" y="101"/>
                    <a:pt x="47927" y="81"/>
                  </a:cubicBezTo>
                  <a:cubicBezTo>
                    <a:pt x="47927" y="4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9"/>
            <p:cNvSpPr/>
            <p:nvPr/>
          </p:nvSpPr>
          <p:spPr>
            <a:xfrm>
              <a:off x="2240825" y="442790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9"/>
            <p:cNvSpPr/>
            <p:nvPr/>
          </p:nvSpPr>
          <p:spPr>
            <a:xfrm>
              <a:off x="2240825" y="4249475"/>
              <a:ext cx="1198175" cy="3550"/>
            </a:xfrm>
            <a:custGeom>
              <a:avLst/>
              <a:gdLst/>
              <a:ahLst/>
              <a:cxnLst/>
              <a:rect l="l" t="t" r="r" b="b"/>
              <a:pathLst>
                <a:path w="47927" h="142" extrusionOk="0">
                  <a:moveTo>
                    <a:pt x="61" y="0"/>
                  </a:moveTo>
                  <a:cubicBezTo>
                    <a:pt x="21" y="0"/>
                    <a:pt x="1" y="20"/>
                    <a:pt x="1" y="61"/>
                  </a:cubicBezTo>
                  <a:cubicBezTo>
                    <a:pt x="1" y="101"/>
                    <a:pt x="21" y="141"/>
                    <a:pt x="61" y="141"/>
                  </a:cubicBezTo>
                  <a:lnTo>
                    <a:pt x="47866" y="141"/>
                  </a:lnTo>
                  <a:cubicBezTo>
                    <a:pt x="47907" y="141"/>
                    <a:pt x="47927" y="101"/>
                    <a:pt x="47927" y="61"/>
                  </a:cubicBezTo>
                  <a:cubicBezTo>
                    <a:pt x="47927" y="2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9"/>
            <p:cNvSpPr/>
            <p:nvPr/>
          </p:nvSpPr>
          <p:spPr>
            <a:xfrm>
              <a:off x="2240825" y="4071025"/>
              <a:ext cx="1198175" cy="3550"/>
            </a:xfrm>
            <a:custGeom>
              <a:avLst/>
              <a:gdLst/>
              <a:ahLst/>
              <a:cxnLst/>
              <a:rect l="l" t="t" r="r" b="b"/>
              <a:pathLst>
                <a:path w="47927" h="142" extrusionOk="0">
                  <a:moveTo>
                    <a:pt x="61" y="0"/>
                  </a:moveTo>
                  <a:cubicBezTo>
                    <a:pt x="21" y="0"/>
                    <a:pt x="1" y="41"/>
                    <a:pt x="1" y="81"/>
                  </a:cubicBezTo>
                  <a:cubicBezTo>
                    <a:pt x="1" y="101"/>
                    <a:pt x="21" y="142"/>
                    <a:pt x="61" y="142"/>
                  </a:cubicBezTo>
                  <a:lnTo>
                    <a:pt x="47866" y="142"/>
                  </a:lnTo>
                  <a:cubicBezTo>
                    <a:pt x="47907" y="142"/>
                    <a:pt x="47927" y="101"/>
                    <a:pt x="47927" y="81"/>
                  </a:cubicBezTo>
                  <a:cubicBezTo>
                    <a:pt x="47927" y="41"/>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9"/>
            <p:cNvSpPr/>
            <p:nvPr/>
          </p:nvSpPr>
          <p:spPr>
            <a:xfrm>
              <a:off x="2240825" y="3892575"/>
              <a:ext cx="1198175" cy="3575"/>
            </a:xfrm>
            <a:custGeom>
              <a:avLst/>
              <a:gdLst/>
              <a:ahLst/>
              <a:cxnLst/>
              <a:rect l="l" t="t" r="r" b="b"/>
              <a:pathLst>
                <a:path w="47927" h="143" extrusionOk="0">
                  <a:moveTo>
                    <a:pt x="61" y="1"/>
                  </a:moveTo>
                  <a:cubicBezTo>
                    <a:pt x="21" y="1"/>
                    <a:pt x="1" y="41"/>
                    <a:pt x="1" y="82"/>
                  </a:cubicBezTo>
                  <a:cubicBezTo>
                    <a:pt x="1" y="122"/>
                    <a:pt x="21" y="142"/>
                    <a:pt x="61" y="142"/>
                  </a:cubicBezTo>
                  <a:lnTo>
                    <a:pt x="47866" y="142"/>
                  </a:lnTo>
                  <a:cubicBezTo>
                    <a:pt x="47907" y="142"/>
                    <a:pt x="47927" y="122"/>
                    <a:pt x="47927" y="82"/>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9"/>
            <p:cNvSpPr/>
            <p:nvPr/>
          </p:nvSpPr>
          <p:spPr>
            <a:xfrm>
              <a:off x="2240825" y="371465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9"/>
            <p:cNvSpPr/>
            <p:nvPr/>
          </p:nvSpPr>
          <p:spPr>
            <a:xfrm>
              <a:off x="2240825" y="3536200"/>
              <a:ext cx="1198175" cy="3575"/>
            </a:xfrm>
            <a:custGeom>
              <a:avLst/>
              <a:gdLst/>
              <a:ahLst/>
              <a:cxnLst/>
              <a:rect l="l" t="t" r="r" b="b"/>
              <a:pathLst>
                <a:path w="47927" h="143" extrusionOk="0">
                  <a:moveTo>
                    <a:pt x="61" y="1"/>
                  </a:moveTo>
                  <a:cubicBezTo>
                    <a:pt x="21" y="1"/>
                    <a:pt x="1" y="41"/>
                    <a:pt x="1" y="61"/>
                  </a:cubicBezTo>
                  <a:cubicBezTo>
                    <a:pt x="1" y="102"/>
                    <a:pt x="21" y="142"/>
                    <a:pt x="61" y="142"/>
                  </a:cubicBezTo>
                  <a:lnTo>
                    <a:pt x="47866" y="142"/>
                  </a:lnTo>
                  <a:cubicBezTo>
                    <a:pt x="47907" y="142"/>
                    <a:pt x="47927" y="102"/>
                    <a:pt x="47927" y="61"/>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3" name="Google Shape;263;p9"/>
          <p:cNvSpPr/>
          <p:nvPr/>
        </p:nvSpPr>
        <p:spPr>
          <a:xfrm rot="10800000">
            <a:off x="-60050" y="1793850"/>
            <a:ext cx="2105054" cy="3362854"/>
          </a:xfrm>
          <a:custGeom>
            <a:avLst/>
            <a:gdLst/>
            <a:ahLst/>
            <a:cxnLst/>
            <a:rect l="l" t="t" r="r" b="b"/>
            <a:pathLst>
              <a:path w="8368" h="13368" extrusionOk="0">
                <a:moveTo>
                  <a:pt x="3347" y="0"/>
                </a:moveTo>
                <a:lnTo>
                  <a:pt x="3952" y="948"/>
                </a:lnTo>
                <a:lnTo>
                  <a:pt x="1" y="4214"/>
                </a:lnTo>
                <a:lnTo>
                  <a:pt x="4154" y="3246"/>
                </a:lnTo>
                <a:lnTo>
                  <a:pt x="283" y="8146"/>
                </a:lnTo>
                <a:lnTo>
                  <a:pt x="6090" y="4537"/>
                </a:lnTo>
                <a:lnTo>
                  <a:pt x="5384" y="13368"/>
                </a:lnTo>
                <a:lnTo>
                  <a:pt x="8287" y="3811"/>
                </a:lnTo>
                <a:lnTo>
                  <a:pt x="8368" y="3912"/>
                </a:lnTo>
                <a:lnTo>
                  <a:pt x="836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9"/>
          <p:cNvSpPr/>
          <p:nvPr/>
        </p:nvSpPr>
        <p:spPr>
          <a:xfrm flipH="1">
            <a:off x="8712300" y="0"/>
            <a:ext cx="431700" cy="5156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9"/>
          <p:cNvSpPr/>
          <p:nvPr/>
        </p:nvSpPr>
        <p:spPr>
          <a:xfrm flipH="1">
            <a:off x="8280600" y="1325250"/>
            <a:ext cx="431700" cy="38316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9"/>
          <p:cNvSpPr/>
          <p:nvPr/>
        </p:nvSpPr>
        <p:spPr>
          <a:xfrm flipH="1">
            <a:off x="7848900" y="3190350"/>
            <a:ext cx="431700" cy="1966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9"/>
          <p:cNvSpPr/>
          <p:nvPr/>
        </p:nvSpPr>
        <p:spPr>
          <a:xfrm rot="-5400000">
            <a:off x="-12919" y="-606143"/>
            <a:ext cx="1557228" cy="2191255"/>
          </a:xfrm>
          <a:custGeom>
            <a:avLst/>
            <a:gdLst/>
            <a:ahLst/>
            <a:cxnLst/>
            <a:rect l="l" t="t" r="r" b="b"/>
            <a:pathLst>
              <a:path w="11191" h="15748" extrusionOk="0">
                <a:moveTo>
                  <a:pt x="1" y="0"/>
                </a:moveTo>
                <a:cubicBezTo>
                  <a:pt x="1" y="40"/>
                  <a:pt x="1" y="61"/>
                  <a:pt x="1" y="81"/>
                </a:cubicBezTo>
                <a:cubicBezTo>
                  <a:pt x="142" y="1351"/>
                  <a:pt x="1251" y="2097"/>
                  <a:pt x="2299" y="2621"/>
                </a:cubicBezTo>
                <a:cubicBezTo>
                  <a:pt x="3449" y="3206"/>
                  <a:pt x="4759" y="3730"/>
                  <a:pt x="5203" y="5061"/>
                </a:cubicBezTo>
                <a:cubicBezTo>
                  <a:pt x="5445" y="5787"/>
                  <a:pt x="5424" y="6553"/>
                  <a:pt x="5404" y="7299"/>
                </a:cubicBezTo>
                <a:cubicBezTo>
                  <a:pt x="5364" y="8105"/>
                  <a:pt x="5243" y="8892"/>
                  <a:pt x="5041" y="9678"/>
                </a:cubicBezTo>
                <a:cubicBezTo>
                  <a:pt x="4779" y="10767"/>
                  <a:pt x="4336" y="12178"/>
                  <a:pt x="5062" y="13207"/>
                </a:cubicBezTo>
                <a:cubicBezTo>
                  <a:pt x="5445" y="13771"/>
                  <a:pt x="6110" y="14053"/>
                  <a:pt x="6695" y="14316"/>
                </a:cubicBezTo>
                <a:cubicBezTo>
                  <a:pt x="7380" y="14618"/>
                  <a:pt x="8066" y="14840"/>
                  <a:pt x="8771" y="15001"/>
                </a:cubicBezTo>
                <a:cubicBezTo>
                  <a:pt x="9578" y="15203"/>
                  <a:pt x="10445" y="15384"/>
                  <a:pt x="11191" y="15747"/>
                </a:cubicBezTo>
                <a:lnTo>
                  <a:pt x="11191" y="1411"/>
                </a:lnTo>
                <a:cubicBezTo>
                  <a:pt x="11191" y="625"/>
                  <a:pt x="10566" y="0"/>
                  <a:pt x="98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9"/>
          <p:cNvSpPr/>
          <p:nvPr/>
        </p:nvSpPr>
        <p:spPr>
          <a:xfrm>
            <a:off x="3632663" y="4604000"/>
            <a:ext cx="394124" cy="408625"/>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9"/>
          <p:cNvSpPr/>
          <p:nvPr/>
        </p:nvSpPr>
        <p:spPr>
          <a:xfrm flipH="1">
            <a:off x="484300" y="4381463"/>
            <a:ext cx="265207" cy="27494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9"/>
          <p:cNvSpPr/>
          <p:nvPr/>
        </p:nvSpPr>
        <p:spPr>
          <a:xfrm rot="1903714">
            <a:off x="391744" y="890249"/>
            <a:ext cx="394126" cy="408627"/>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9"/>
          <p:cNvSpPr/>
          <p:nvPr/>
        </p:nvSpPr>
        <p:spPr>
          <a:xfrm flipH="1">
            <a:off x="2826450" y="176138"/>
            <a:ext cx="265207" cy="27494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9"/>
          <p:cNvSpPr/>
          <p:nvPr/>
        </p:nvSpPr>
        <p:spPr>
          <a:xfrm flipH="1">
            <a:off x="8259938" y="402025"/>
            <a:ext cx="265207" cy="27494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9"/>
          <p:cNvSpPr txBox="1">
            <a:spLocks noGrp="1"/>
          </p:cNvSpPr>
          <p:nvPr>
            <p:ph type="title"/>
          </p:nvPr>
        </p:nvSpPr>
        <p:spPr>
          <a:xfrm>
            <a:off x="2135550" y="1554875"/>
            <a:ext cx="4872900" cy="721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500"/>
              <a:buNone/>
              <a:defRPr sz="4500"/>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274" name="Google Shape;274;p9"/>
          <p:cNvSpPr txBox="1">
            <a:spLocks noGrp="1"/>
          </p:cNvSpPr>
          <p:nvPr>
            <p:ph type="subTitle" idx="1"/>
          </p:nvPr>
        </p:nvSpPr>
        <p:spPr>
          <a:xfrm>
            <a:off x="2135550" y="2200225"/>
            <a:ext cx="4872900" cy="1388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600"/>
            </a:lvl1pPr>
            <a:lvl2pPr lvl="1" algn="ctr" rtl="0">
              <a:lnSpc>
                <a:spcPct val="100000"/>
              </a:lnSpc>
              <a:spcBef>
                <a:spcPts val="0"/>
              </a:spcBef>
              <a:spcAft>
                <a:spcPts val="0"/>
              </a:spcAft>
              <a:buSzPts val="1200"/>
              <a:buNone/>
              <a:defRPr/>
            </a:lvl2pPr>
            <a:lvl3pPr lvl="2" algn="ctr" rtl="0">
              <a:lnSpc>
                <a:spcPct val="100000"/>
              </a:lnSpc>
              <a:spcBef>
                <a:spcPts val="1600"/>
              </a:spcBef>
              <a:spcAft>
                <a:spcPts val="0"/>
              </a:spcAft>
              <a:buSzPts val="1200"/>
              <a:buNone/>
              <a:defRPr/>
            </a:lvl3pPr>
            <a:lvl4pPr lvl="3" algn="ctr" rtl="0">
              <a:lnSpc>
                <a:spcPct val="100000"/>
              </a:lnSpc>
              <a:spcBef>
                <a:spcPts val="1600"/>
              </a:spcBef>
              <a:spcAft>
                <a:spcPts val="0"/>
              </a:spcAft>
              <a:buSzPts val="1200"/>
              <a:buNone/>
              <a:defRPr/>
            </a:lvl4pPr>
            <a:lvl5pPr lvl="4" algn="ctr" rtl="0">
              <a:lnSpc>
                <a:spcPct val="100000"/>
              </a:lnSpc>
              <a:spcBef>
                <a:spcPts val="1600"/>
              </a:spcBef>
              <a:spcAft>
                <a:spcPts val="0"/>
              </a:spcAft>
              <a:buSzPts val="1200"/>
              <a:buNone/>
              <a:defRPr/>
            </a:lvl5pPr>
            <a:lvl6pPr lvl="5" algn="ctr" rtl="0">
              <a:lnSpc>
                <a:spcPct val="100000"/>
              </a:lnSpc>
              <a:spcBef>
                <a:spcPts val="1600"/>
              </a:spcBef>
              <a:spcAft>
                <a:spcPts val="0"/>
              </a:spcAft>
              <a:buSzPts val="1200"/>
              <a:buNone/>
              <a:defRPr/>
            </a:lvl6pPr>
            <a:lvl7pPr lvl="6" algn="ctr" rtl="0">
              <a:lnSpc>
                <a:spcPct val="100000"/>
              </a:lnSpc>
              <a:spcBef>
                <a:spcPts val="1600"/>
              </a:spcBef>
              <a:spcAft>
                <a:spcPts val="0"/>
              </a:spcAft>
              <a:buSzPts val="1200"/>
              <a:buNone/>
              <a:defRPr/>
            </a:lvl7pPr>
            <a:lvl8pPr lvl="7" algn="ctr" rtl="0">
              <a:lnSpc>
                <a:spcPct val="100000"/>
              </a:lnSpc>
              <a:spcBef>
                <a:spcPts val="1600"/>
              </a:spcBef>
              <a:spcAft>
                <a:spcPts val="0"/>
              </a:spcAft>
              <a:buSzPts val="1200"/>
              <a:buNone/>
              <a:defRPr/>
            </a:lvl8pPr>
            <a:lvl9pPr lvl="8" algn="ctr" rtl="0">
              <a:lnSpc>
                <a:spcPct val="100000"/>
              </a:lnSpc>
              <a:spcBef>
                <a:spcPts val="1600"/>
              </a:spcBef>
              <a:spcAft>
                <a:spcPts val="1600"/>
              </a:spcAft>
              <a:buSzPts val="12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352"/>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able of contents">
  <p:cSld name="BLANK_1_1_1_1_1_1">
    <p:spTree>
      <p:nvGrpSpPr>
        <p:cNvPr id="1" name="Shape 353"/>
        <p:cNvGrpSpPr/>
        <p:nvPr/>
      </p:nvGrpSpPr>
      <p:grpSpPr>
        <a:xfrm>
          <a:off x="0" y="0"/>
          <a:ext cx="0" cy="0"/>
          <a:chOff x="0" y="0"/>
          <a:chExt cx="0" cy="0"/>
        </a:xfrm>
      </p:grpSpPr>
      <p:sp>
        <p:nvSpPr>
          <p:cNvPr id="354" name="Google Shape;354;p13"/>
          <p:cNvSpPr/>
          <p:nvPr/>
        </p:nvSpPr>
        <p:spPr>
          <a:xfrm flipH="1">
            <a:off x="-94728" y="3051750"/>
            <a:ext cx="1770532" cy="2091753"/>
          </a:xfrm>
          <a:custGeom>
            <a:avLst/>
            <a:gdLst/>
            <a:ahLst/>
            <a:cxnLst/>
            <a:rect l="l" t="t" r="r" b="b"/>
            <a:pathLst>
              <a:path w="10445" h="12340" extrusionOk="0">
                <a:moveTo>
                  <a:pt x="10445" y="0"/>
                </a:moveTo>
                <a:lnTo>
                  <a:pt x="4981" y="7803"/>
                </a:lnTo>
                <a:lnTo>
                  <a:pt x="3691" y="3206"/>
                </a:lnTo>
                <a:lnTo>
                  <a:pt x="3549" y="9618"/>
                </a:lnTo>
                <a:lnTo>
                  <a:pt x="1" y="8126"/>
                </a:lnTo>
                <a:lnTo>
                  <a:pt x="4053" y="11856"/>
                </a:lnTo>
                <a:lnTo>
                  <a:pt x="3368" y="12340"/>
                </a:lnTo>
                <a:lnTo>
                  <a:pt x="8348" y="12340"/>
                </a:lnTo>
                <a:lnTo>
                  <a:pt x="8227" y="11856"/>
                </a:lnTo>
                <a:lnTo>
                  <a:pt x="10445" y="10989"/>
                </a:lnTo>
                <a:cubicBezTo>
                  <a:pt x="10445" y="10969"/>
                  <a:pt x="10445" y="10949"/>
                  <a:pt x="10445" y="10908"/>
                </a:cubicBezTo>
                <a:lnTo>
                  <a:pt x="10445" y="9759"/>
                </a:lnTo>
                <a:lnTo>
                  <a:pt x="8751" y="9618"/>
                </a:lnTo>
                <a:lnTo>
                  <a:pt x="10445" y="8489"/>
                </a:lnTo>
                <a:lnTo>
                  <a:pt x="10445" y="7017"/>
                </a:lnTo>
                <a:lnTo>
                  <a:pt x="7300" y="7803"/>
                </a:lnTo>
                <a:lnTo>
                  <a:pt x="10445" y="283"/>
                </a:lnTo>
                <a:lnTo>
                  <a:pt x="1044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13"/>
          <p:cNvSpPr/>
          <p:nvPr/>
        </p:nvSpPr>
        <p:spPr>
          <a:xfrm>
            <a:off x="7038950" y="0"/>
            <a:ext cx="2105054" cy="3362854"/>
          </a:xfrm>
          <a:custGeom>
            <a:avLst/>
            <a:gdLst/>
            <a:ahLst/>
            <a:cxnLst/>
            <a:rect l="l" t="t" r="r" b="b"/>
            <a:pathLst>
              <a:path w="8368" h="13368" extrusionOk="0">
                <a:moveTo>
                  <a:pt x="3347" y="0"/>
                </a:moveTo>
                <a:lnTo>
                  <a:pt x="3952" y="948"/>
                </a:lnTo>
                <a:lnTo>
                  <a:pt x="1" y="4214"/>
                </a:lnTo>
                <a:lnTo>
                  <a:pt x="4154" y="3246"/>
                </a:lnTo>
                <a:lnTo>
                  <a:pt x="283" y="8146"/>
                </a:lnTo>
                <a:lnTo>
                  <a:pt x="6090" y="4537"/>
                </a:lnTo>
                <a:lnTo>
                  <a:pt x="5384" y="13368"/>
                </a:lnTo>
                <a:lnTo>
                  <a:pt x="8287" y="3811"/>
                </a:lnTo>
                <a:lnTo>
                  <a:pt x="8368" y="3912"/>
                </a:lnTo>
                <a:lnTo>
                  <a:pt x="836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56" name="Google Shape;356;p13"/>
          <p:cNvGrpSpPr/>
          <p:nvPr/>
        </p:nvGrpSpPr>
        <p:grpSpPr>
          <a:xfrm>
            <a:off x="0" y="0"/>
            <a:ext cx="9144000" cy="255300"/>
            <a:chOff x="2172900" y="745150"/>
            <a:chExt cx="9144000" cy="255300"/>
          </a:xfrm>
        </p:grpSpPr>
        <p:sp>
          <p:nvSpPr>
            <p:cNvPr id="357" name="Google Shape;357;p13"/>
            <p:cNvSpPr/>
            <p:nvPr/>
          </p:nvSpPr>
          <p:spPr>
            <a:xfrm>
              <a:off x="2172900" y="745150"/>
              <a:ext cx="9144000" cy="255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58" name="Google Shape;358;p13"/>
            <p:cNvGrpSpPr/>
            <p:nvPr/>
          </p:nvGrpSpPr>
          <p:grpSpPr>
            <a:xfrm>
              <a:off x="2262075" y="811763"/>
              <a:ext cx="431674" cy="122076"/>
              <a:chOff x="2452325" y="816100"/>
              <a:chExt cx="431674" cy="122076"/>
            </a:xfrm>
          </p:grpSpPr>
          <p:sp>
            <p:nvSpPr>
              <p:cNvPr id="359" name="Google Shape;359;p13"/>
              <p:cNvSpPr/>
              <p:nvPr/>
            </p:nvSpPr>
            <p:spPr>
              <a:xfrm>
                <a:off x="2452325" y="816100"/>
                <a:ext cx="122072" cy="122076"/>
              </a:xfrm>
              <a:custGeom>
                <a:avLst/>
                <a:gdLst/>
                <a:ahLst/>
                <a:cxnLst/>
                <a:rect l="l" t="t" r="r" b="b"/>
                <a:pathLst>
                  <a:path w="1574" h="1574" extrusionOk="0">
                    <a:moveTo>
                      <a:pt x="0" y="1"/>
                    </a:moveTo>
                    <a:lnTo>
                      <a:pt x="0" y="1573"/>
                    </a:lnTo>
                    <a:lnTo>
                      <a:pt x="1573" y="1573"/>
                    </a:lnTo>
                    <a:lnTo>
                      <a:pt x="157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13"/>
              <p:cNvSpPr/>
              <p:nvPr/>
            </p:nvSpPr>
            <p:spPr>
              <a:xfrm>
                <a:off x="2761927" y="816100"/>
                <a:ext cx="122072" cy="122076"/>
              </a:xfrm>
              <a:custGeom>
                <a:avLst/>
                <a:gdLst/>
                <a:ahLst/>
                <a:cxnLst/>
                <a:rect l="l" t="t" r="r" b="b"/>
                <a:pathLst>
                  <a:path w="1574" h="1574" extrusionOk="0">
                    <a:moveTo>
                      <a:pt x="1" y="1"/>
                    </a:moveTo>
                    <a:lnTo>
                      <a:pt x="1" y="1573"/>
                    </a:lnTo>
                    <a:lnTo>
                      <a:pt x="1573" y="1573"/>
                    </a:lnTo>
                    <a:lnTo>
                      <a:pt x="157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13"/>
              <p:cNvSpPr/>
              <p:nvPr/>
            </p:nvSpPr>
            <p:spPr>
              <a:xfrm>
                <a:off x="2782247" y="836808"/>
                <a:ext cx="81433" cy="79419"/>
              </a:xfrm>
              <a:custGeom>
                <a:avLst/>
                <a:gdLst/>
                <a:ahLst/>
                <a:cxnLst/>
                <a:rect l="l" t="t" r="r" b="b"/>
                <a:pathLst>
                  <a:path w="1050" h="1024" extrusionOk="0">
                    <a:moveTo>
                      <a:pt x="79" y="1"/>
                    </a:moveTo>
                    <a:cubicBezTo>
                      <a:pt x="61" y="1"/>
                      <a:pt x="41" y="6"/>
                      <a:pt x="21" y="16"/>
                    </a:cubicBezTo>
                    <a:cubicBezTo>
                      <a:pt x="1" y="56"/>
                      <a:pt x="1" y="96"/>
                      <a:pt x="21" y="117"/>
                    </a:cubicBezTo>
                    <a:lnTo>
                      <a:pt x="424" y="520"/>
                    </a:lnTo>
                    <a:lnTo>
                      <a:pt x="21" y="903"/>
                    </a:lnTo>
                    <a:cubicBezTo>
                      <a:pt x="1" y="943"/>
                      <a:pt x="1" y="984"/>
                      <a:pt x="21" y="1004"/>
                    </a:cubicBezTo>
                    <a:cubicBezTo>
                      <a:pt x="41" y="1024"/>
                      <a:pt x="61" y="1024"/>
                      <a:pt x="81" y="1024"/>
                    </a:cubicBezTo>
                    <a:cubicBezTo>
                      <a:pt x="102" y="1024"/>
                      <a:pt x="122" y="1024"/>
                      <a:pt x="122" y="1004"/>
                    </a:cubicBezTo>
                    <a:lnTo>
                      <a:pt x="525" y="621"/>
                    </a:lnTo>
                    <a:lnTo>
                      <a:pt x="908" y="1004"/>
                    </a:lnTo>
                    <a:cubicBezTo>
                      <a:pt x="928" y="1024"/>
                      <a:pt x="948" y="1024"/>
                      <a:pt x="969" y="1024"/>
                    </a:cubicBezTo>
                    <a:cubicBezTo>
                      <a:pt x="989" y="1024"/>
                      <a:pt x="1009" y="1024"/>
                      <a:pt x="1009" y="1004"/>
                    </a:cubicBezTo>
                    <a:cubicBezTo>
                      <a:pt x="1049" y="984"/>
                      <a:pt x="1049" y="943"/>
                      <a:pt x="1009" y="903"/>
                    </a:cubicBezTo>
                    <a:lnTo>
                      <a:pt x="626" y="520"/>
                    </a:lnTo>
                    <a:lnTo>
                      <a:pt x="1009" y="117"/>
                    </a:lnTo>
                    <a:cubicBezTo>
                      <a:pt x="1049" y="96"/>
                      <a:pt x="1049" y="56"/>
                      <a:pt x="1009" y="16"/>
                    </a:cubicBezTo>
                    <a:cubicBezTo>
                      <a:pt x="999" y="6"/>
                      <a:pt x="984" y="1"/>
                      <a:pt x="966" y="1"/>
                    </a:cubicBezTo>
                    <a:cubicBezTo>
                      <a:pt x="948" y="1"/>
                      <a:pt x="928" y="6"/>
                      <a:pt x="908" y="16"/>
                    </a:cubicBezTo>
                    <a:lnTo>
                      <a:pt x="525" y="419"/>
                    </a:lnTo>
                    <a:lnTo>
                      <a:pt x="122" y="16"/>
                    </a:lnTo>
                    <a:cubicBezTo>
                      <a:pt x="112" y="6"/>
                      <a:pt x="97" y="1"/>
                      <a:pt x="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13"/>
              <p:cNvSpPr/>
              <p:nvPr/>
            </p:nvSpPr>
            <p:spPr>
              <a:xfrm>
                <a:off x="2602473" y="816100"/>
                <a:ext cx="121994" cy="122076"/>
              </a:xfrm>
              <a:custGeom>
                <a:avLst/>
                <a:gdLst/>
                <a:ahLst/>
                <a:cxnLst/>
                <a:rect l="l" t="t" r="r" b="b"/>
                <a:pathLst>
                  <a:path w="1573" h="1574" extrusionOk="0">
                    <a:moveTo>
                      <a:pt x="0" y="1"/>
                    </a:moveTo>
                    <a:lnTo>
                      <a:pt x="0" y="1573"/>
                    </a:lnTo>
                    <a:lnTo>
                      <a:pt x="1573" y="1573"/>
                    </a:lnTo>
                    <a:lnTo>
                      <a:pt x="157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13"/>
              <p:cNvSpPr/>
              <p:nvPr/>
            </p:nvSpPr>
            <p:spPr>
              <a:xfrm>
                <a:off x="2618062" y="831767"/>
                <a:ext cx="90817" cy="90742"/>
              </a:xfrm>
              <a:custGeom>
                <a:avLst/>
                <a:gdLst/>
                <a:ahLst/>
                <a:cxnLst/>
                <a:rect l="l" t="t" r="r" b="b"/>
                <a:pathLst>
                  <a:path w="1171" h="1170" extrusionOk="0">
                    <a:moveTo>
                      <a:pt x="1029" y="141"/>
                    </a:moveTo>
                    <a:lnTo>
                      <a:pt x="1029" y="1028"/>
                    </a:lnTo>
                    <a:lnTo>
                      <a:pt x="142" y="1028"/>
                    </a:lnTo>
                    <a:lnTo>
                      <a:pt x="142" y="141"/>
                    </a:lnTo>
                    <a:close/>
                    <a:moveTo>
                      <a:pt x="81" y="0"/>
                    </a:moveTo>
                    <a:cubicBezTo>
                      <a:pt x="41" y="0"/>
                      <a:pt x="1" y="20"/>
                      <a:pt x="1" y="61"/>
                    </a:cubicBezTo>
                    <a:lnTo>
                      <a:pt x="1" y="1089"/>
                    </a:lnTo>
                    <a:cubicBezTo>
                      <a:pt x="1" y="1129"/>
                      <a:pt x="41" y="1170"/>
                      <a:pt x="81" y="1170"/>
                    </a:cubicBezTo>
                    <a:lnTo>
                      <a:pt x="1110" y="1170"/>
                    </a:lnTo>
                    <a:cubicBezTo>
                      <a:pt x="1130" y="1170"/>
                      <a:pt x="1170" y="1129"/>
                      <a:pt x="1170" y="1089"/>
                    </a:cubicBezTo>
                    <a:lnTo>
                      <a:pt x="1170" y="61"/>
                    </a:lnTo>
                    <a:cubicBezTo>
                      <a:pt x="1170" y="20"/>
                      <a:pt x="1130" y="0"/>
                      <a:pt x="1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13"/>
              <p:cNvSpPr/>
              <p:nvPr/>
            </p:nvSpPr>
            <p:spPr>
              <a:xfrm>
                <a:off x="2463260" y="889624"/>
                <a:ext cx="101752" cy="11013"/>
              </a:xfrm>
              <a:custGeom>
                <a:avLst/>
                <a:gdLst/>
                <a:ahLst/>
                <a:cxnLst/>
                <a:rect l="l" t="t" r="r" b="b"/>
                <a:pathLst>
                  <a:path w="1312" h="142" extrusionOk="0">
                    <a:moveTo>
                      <a:pt x="61" y="0"/>
                    </a:moveTo>
                    <a:cubicBezTo>
                      <a:pt x="21" y="0"/>
                      <a:pt x="1" y="20"/>
                      <a:pt x="1" y="61"/>
                    </a:cubicBezTo>
                    <a:cubicBezTo>
                      <a:pt x="1" y="101"/>
                      <a:pt x="21" y="141"/>
                      <a:pt x="61" y="141"/>
                    </a:cubicBezTo>
                    <a:lnTo>
                      <a:pt x="1231" y="141"/>
                    </a:lnTo>
                    <a:cubicBezTo>
                      <a:pt x="1271" y="141"/>
                      <a:pt x="1311" y="101"/>
                      <a:pt x="1311" y="61"/>
                    </a:cubicBezTo>
                    <a:cubicBezTo>
                      <a:pt x="1311" y="20"/>
                      <a:pt x="1271" y="0"/>
                      <a:pt x="12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65" name="Google Shape;365;p13"/>
          <p:cNvGrpSpPr/>
          <p:nvPr/>
        </p:nvGrpSpPr>
        <p:grpSpPr>
          <a:xfrm>
            <a:off x="-521160" y="539501"/>
            <a:ext cx="1666901" cy="1678135"/>
            <a:chOff x="2240825" y="3469675"/>
            <a:chExt cx="1198175" cy="1206250"/>
          </a:xfrm>
        </p:grpSpPr>
        <p:sp>
          <p:nvSpPr>
            <p:cNvPr id="366" name="Google Shape;366;p13"/>
            <p:cNvSpPr/>
            <p:nvPr/>
          </p:nvSpPr>
          <p:spPr>
            <a:xfrm>
              <a:off x="2306850" y="3469675"/>
              <a:ext cx="3575" cy="1206250"/>
            </a:xfrm>
            <a:custGeom>
              <a:avLst/>
              <a:gdLst/>
              <a:ahLst/>
              <a:cxnLst/>
              <a:rect l="l" t="t" r="r" b="b"/>
              <a:pathLst>
                <a:path w="143" h="48250" extrusionOk="0">
                  <a:moveTo>
                    <a:pt x="61" y="0"/>
                  </a:moveTo>
                  <a:cubicBezTo>
                    <a:pt x="41" y="0"/>
                    <a:pt x="1" y="21"/>
                    <a:pt x="1" y="61"/>
                  </a:cubicBezTo>
                  <a:lnTo>
                    <a:pt x="1" y="48189"/>
                  </a:lnTo>
                  <a:cubicBezTo>
                    <a:pt x="1" y="48229"/>
                    <a:pt x="41" y="48250"/>
                    <a:pt x="61" y="48250"/>
                  </a:cubicBezTo>
                  <a:cubicBezTo>
                    <a:pt x="102" y="48250"/>
                    <a:pt x="142" y="48229"/>
                    <a:pt x="142" y="48189"/>
                  </a:cubicBezTo>
                  <a:lnTo>
                    <a:pt x="142" y="61"/>
                  </a:lnTo>
                  <a:cubicBezTo>
                    <a:pt x="142" y="21"/>
                    <a:pt x="102"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13"/>
            <p:cNvSpPr/>
            <p:nvPr/>
          </p:nvSpPr>
          <p:spPr>
            <a:xfrm>
              <a:off x="2483775" y="3469675"/>
              <a:ext cx="3575" cy="1206250"/>
            </a:xfrm>
            <a:custGeom>
              <a:avLst/>
              <a:gdLst/>
              <a:ahLst/>
              <a:cxnLst/>
              <a:rect l="l" t="t" r="r" b="b"/>
              <a:pathLst>
                <a:path w="143" h="48250" extrusionOk="0">
                  <a:moveTo>
                    <a:pt x="82" y="0"/>
                  </a:moveTo>
                  <a:cubicBezTo>
                    <a:pt x="41" y="0"/>
                    <a:pt x="1" y="21"/>
                    <a:pt x="1" y="61"/>
                  </a:cubicBezTo>
                  <a:lnTo>
                    <a:pt x="1" y="48189"/>
                  </a:lnTo>
                  <a:cubicBezTo>
                    <a:pt x="1" y="48229"/>
                    <a:pt x="41" y="48250"/>
                    <a:pt x="82" y="48250"/>
                  </a:cubicBezTo>
                  <a:cubicBezTo>
                    <a:pt x="122" y="48250"/>
                    <a:pt x="142" y="48229"/>
                    <a:pt x="142" y="48189"/>
                  </a:cubicBezTo>
                  <a:lnTo>
                    <a:pt x="142" y="61"/>
                  </a:lnTo>
                  <a:cubicBezTo>
                    <a:pt x="142" y="21"/>
                    <a:pt x="122" y="0"/>
                    <a:pt x="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13"/>
            <p:cNvSpPr/>
            <p:nvPr/>
          </p:nvSpPr>
          <p:spPr>
            <a:xfrm>
              <a:off x="2661225" y="3469675"/>
              <a:ext cx="3050" cy="1206250"/>
            </a:xfrm>
            <a:custGeom>
              <a:avLst/>
              <a:gdLst/>
              <a:ahLst/>
              <a:cxnLst/>
              <a:rect l="l" t="t" r="r" b="b"/>
              <a:pathLst>
                <a:path w="122" h="48250" extrusionOk="0">
                  <a:moveTo>
                    <a:pt x="61" y="0"/>
                  </a:moveTo>
                  <a:cubicBezTo>
                    <a:pt x="20" y="0"/>
                    <a:pt x="0" y="21"/>
                    <a:pt x="0" y="61"/>
                  </a:cubicBezTo>
                  <a:lnTo>
                    <a:pt x="0" y="48189"/>
                  </a:lnTo>
                  <a:cubicBezTo>
                    <a:pt x="0" y="48229"/>
                    <a:pt x="20"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13"/>
            <p:cNvSpPr/>
            <p:nvPr/>
          </p:nvSpPr>
          <p:spPr>
            <a:xfrm>
              <a:off x="2838150"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01" y="48250"/>
                    <a:pt x="141" y="48229"/>
                    <a:pt x="141" y="48189"/>
                  </a:cubicBezTo>
                  <a:lnTo>
                    <a:pt x="141" y="61"/>
                  </a:lnTo>
                  <a:cubicBezTo>
                    <a:pt x="141" y="21"/>
                    <a:pt x="10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13"/>
            <p:cNvSpPr/>
            <p:nvPr/>
          </p:nvSpPr>
          <p:spPr>
            <a:xfrm>
              <a:off x="3015575" y="3469675"/>
              <a:ext cx="3050" cy="1206250"/>
            </a:xfrm>
            <a:custGeom>
              <a:avLst/>
              <a:gdLst/>
              <a:ahLst/>
              <a:cxnLst/>
              <a:rect l="l" t="t" r="r" b="b"/>
              <a:pathLst>
                <a:path w="122" h="48250" extrusionOk="0">
                  <a:moveTo>
                    <a:pt x="61" y="0"/>
                  </a:moveTo>
                  <a:cubicBezTo>
                    <a:pt x="21" y="0"/>
                    <a:pt x="0" y="21"/>
                    <a:pt x="0" y="61"/>
                  </a:cubicBezTo>
                  <a:lnTo>
                    <a:pt x="0" y="48189"/>
                  </a:lnTo>
                  <a:cubicBezTo>
                    <a:pt x="0" y="48229"/>
                    <a:pt x="21"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13"/>
            <p:cNvSpPr/>
            <p:nvPr/>
          </p:nvSpPr>
          <p:spPr>
            <a:xfrm>
              <a:off x="3192500" y="3469675"/>
              <a:ext cx="3550" cy="1206250"/>
            </a:xfrm>
            <a:custGeom>
              <a:avLst/>
              <a:gdLst/>
              <a:ahLst/>
              <a:cxnLst/>
              <a:rect l="l" t="t" r="r" b="b"/>
              <a:pathLst>
                <a:path w="142" h="48250" extrusionOk="0">
                  <a:moveTo>
                    <a:pt x="61" y="0"/>
                  </a:moveTo>
                  <a:cubicBezTo>
                    <a:pt x="41" y="0"/>
                    <a:pt x="0" y="21"/>
                    <a:pt x="0" y="61"/>
                  </a:cubicBezTo>
                  <a:lnTo>
                    <a:pt x="0" y="48189"/>
                  </a:lnTo>
                  <a:cubicBezTo>
                    <a:pt x="0" y="48229"/>
                    <a:pt x="41" y="48250"/>
                    <a:pt x="61" y="48250"/>
                  </a:cubicBezTo>
                  <a:cubicBezTo>
                    <a:pt x="101" y="48250"/>
                    <a:pt x="142" y="48229"/>
                    <a:pt x="142" y="48189"/>
                  </a:cubicBezTo>
                  <a:lnTo>
                    <a:pt x="142" y="61"/>
                  </a:lnTo>
                  <a:cubicBezTo>
                    <a:pt x="142"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13"/>
            <p:cNvSpPr/>
            <p:nvPr/>
          </p:nvSpPr>
          <p:spPr>
            <a:xfrm>
              <a:off x="3369425"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21" y="48250"/>
                    <a:pt x="142" y="48229"/>
                    <a:pt x="142" y="48189"/>
                  </a:cubicBezTo>
                  <a:lnTo>
                    <a:pt x="142" y="61"/>
                  </a:lnTo>
                  <a:cubicBezTo>
                    <a:pt x="142" y="21"/>
                    <a:pt x="12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13"/>
            <p:cNvSpPr/>
            <p:nvPr/>
          </p:nvSpPr>
          <p:spPr>
            <a:xfrm>
              <a:off x="2240825" y="4605850"/>
              <a:ext cx="1198175" cy="3550"/>
            </a:xfrm>
            <a:custGeom>
              <a:avLst/>
              <a:gdLst/>
              <a:ahLst/>
              <a:cxnLst/>
              <a:rect l="l" t="t" r="r" b="b"/>
              <a:pathLst>
                <a:path w="47927" h="142" extrusionOk="0">
                  <a:moveTo>
                    <a:pt x="61" y="0"/>
                  </a:moveTo>
                  <a:cubicBezTo>
                    <a:pt x="21" y="0"/>
                    <a:pt x="1" y="40"/>
                    <a:pt x="1" y="81"/>
                  </a:cubicBezTo>
                  <a:cubicBezTo>
                    <a:pt x="1" y="101"/>
                    <a:pt x="21" y="141"/>
                    <a:pt x="61" y="141"/>
                  </a:cubicBezTo>
                  <a:lnTo>
                    <a:pt x="47866" y="141"/>
                  </a:lnTo>
                  <a:cubicBezTo>
                    <a:pt x="47907" y="141"/>
                    <a:pt x="47927" y="101"/>
                    <a:pt x="47927" y="81"/>
                  </a:cubicBezTo>
                  <a:cubicBezTo>
                    <a:pt x="47927" y="4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13"/>
            <p:cNvSpPr/>
            <p:nvPr/>
          </p:nvSpPr>
          <p:spPr>
            <a:xfrm>
              <a:off x="2240825" y="442790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13"/>
            <p:cNvSpPr/>
            <p:nvPr/>
          </p:nvSpPr>
          <p:spPr>
            <a:xfrm>
              <a:off x="2240825" y="4249475"/>
              <a:ext cx="1198175" cy="3550"/>
            </a:xfrm>
            <a:custGeom>
              <a:avLst/>
              <a:gdLst/>
              <a:ahLst/>
              <a:cxnLst/>
              <a:rect l="l" t="t" r="r" b="b"/>
              <a:pathLst>
                <a:path w="47927" h="142" extrusionOk="0">
                  <a:moveTo>
                    <a:pt x="61" y="0"/>
                  </a:moveTo>
                  <a:cubicBezTo>
                    <a:pt x="21" y="0"/>
                    <a:pt x="1" y="20"/>
                    <a:pt x="1" y="61"/>
                  </a:cubicBezTo>
                  <a:cubicBezTo>
                    <a:pt x="1" y="101"/>
                    <a:pt x="21" y="141"/>
                    <a:pt x="61" y="141"/>
                  </a:cubicBezTo>
                  <a:lnTo>
                    <a:pt x="47866" y="141"/>
                  </a:lnTo>
                  <a:cubicBezTo>
                    <a:pt x="47907" y="141"/>
                    <a:pt x="47927" y="101"/>
                    <a:pt x="47927" y="61"/>
                  </a:cubicBezTo>
                  <a:cubicBezTo>
                    <a:pt x="47927" y="2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13"/>
            <p:cNvSpPr/>
            <p:nvPr/>
          </p:nvSpPr>
          <p:spPr>
            <a:xfrm>
              <a:off x="2240825" y="4071025"/>
              <a:ext cx="1198175" cy="3550"/>
            </a:xfrm>
            <a:custGeom>
              <a:avLst/>
              <a:gdLst/>
              <a:ahLst/>
              <a:cxnLst/>
              <a:rect l="l" t="t" r="r" b="b"/>
              <a:pathLst>
                <a:path w="47927" h="142" extrusionOk="0">
                  <a:moveTo>
                    <a:pt x="61" y="0"/>
                  </a:moveTo>
                  <a:cubicBezTo>
                    <a:pt x="21" y="0"/>
                    <a:pt x="1" y="41"/>
                    <a:pt x="1" y="81"/>
                  </a:cubicBezTo>
                  <a:cubicBezTo>
                    <a:pt x="1" y="101"/>
                    <a:pt x="21" y="142"/>
                    <a:pt x="61" y="142"/>
                  </a:cubicBezTo>
                  <a:lnTo>
                    <a:pt x="47866" y="142"/>
                  </a:lnTo>
                  <a:cubicBezTo>
                    <a:pt x="47907" y="142"/>
                    <a:pt x="47927" y="101"/>
                    <a:pt x="47927" y="81"/>
                  </a:cubicBezTo>
                  <a:cubicBezTo>
                    <a:pt x="47927" y="41"/>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13"/>
            <p:cNvSpPr/>
            <p:nvPr/>
          </p:nvSpPr>
          <p:spPr>
            <a:xfrm>
              <a:off x="2240825" y="3892575"/>
              <a:ext cx="1198175" cy="3575"/>
            </a:xfrm>
            <a:custGeom>
              <a:avLst/>
              <a:gdLst/>
              <a:ahLst/>
              <a:cxnLst/>
              <a:rect l="l" t="t" r="r" b="b"/>
              <a:pathLst>
                <a:path w="47927" h="143" extrusionOk="0">
                  <a:moveTo>
                    <a:pt x="61" y="1"/>
                  </a:moveTo>
                  <a:cubicBezTo>
                    <a:pt x="21" y="1"/>
                    <a:pt x="1" y="41"/>
                    <a:pt x="1" y="82"/>
                  </a:cubicBezTo>
                  <a:cubicBezTo>
                    <a:pt x="1" y="122"/>
                    <a:pt x="21" y="142"/>
                    <a:pt x="61" y="142"/>
                  </a:cubicBezTo>
                  <a:lnTo>
                    <a:pt x="47866" y="142"/>
                  </a:lnTo>
                  <a:cubicBezTo>
                    <a:pt x="47907" y="142"/>
                    <a:pt x="47927" y="122"/>
                    <a:pt x="47927" y="82"/>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13"/>
            <p:cNvSpPr/>
            <p:nvPr/>
          </p:nvSpPr>
          <p:spPr>
            <a:xfrm>
              <a:off x="2240825" y="371465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13"/>
            <p:cNvSpPr/>
            <p:nvPr/>
          </p:nvSpPr>
          <p:spPr>
            <a:xfrm>
              <a:off x="2240825" y="3536200"/>
              <a:ext cx="1198175" cy="3575"/>
            </a:xfrm>
            <a:custGeom>
              <a:avLst/>
              <a:gdLst/>
              <a:ahLst/>
              <a:cxnLst/>
              <a:rect l="l" t="t" r="r" b="b"/>
              <a:pathLst>
                <a:path w="47927" h="143" extrusionOk="0">
                  <a:moveTo>
                    <a:pt x="61" y="1"/>
                  </a:moveTo>
                  <a:cubicBezTo>
                    <a:pt x="21" y="1"/>
                    <a:pt x="1" y="41"/>
                    <a:pt x="1" y="61"/>
                  </a:cubicBezTo>
                  <a:cubicBezTo>
                    <a:pt x="1" y="102"/>
                    <a:pt x="21" y="142"/>
                    <a:pt x="61" y="142"/>
                  </a:cubicBezTo>
                  <a:lnTo>
                    <a:pt x="47866" y="142"/>
                  </a:lnTo>
                  <a:cubicBezTo>
                    <a:pt x="47907" y="142"/>
                    <a:pt x="47927" y="102"/>
                    <a:pt x="47927" y="61"/>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0" name="Google Shape;380;p13"/>
          <p:cNvSpPr/>
          <p:nvPr/>
        </p:nvSpPr>
        <p:spPr>
          <a:xfrm flipH="1">
            <a:off x="657938" y="4379775"/>
            <a:ext cx="265207" cy="27494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13"/>
          <p:cNvSpPr/>
          <p:nvPr/>
        </p:nvSpPr>
        <p:spPr>
          <a:xfrm>
            <a:off x="455738" y="903125"/>
            <a:ext cx="394124" cy="408625"/>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13"/>
          <p:cNvSpPr/>
          <p:nvPr/>
        </p:nvSpPr>
        <p:spPr>
          <a:xfrm rot="10800000" flipH="1">
            <a:off x="8045448" y="3496793"/>
            <a:ext cx="1237809" cy="1741808"/>
          </a:xfrm>
          <a:custGeom>
            <a:avLst/>
            <a:gdLst/>
            <a:ahLst/>
            <a:cxnLst/>
            <a:rect l="l" t="t" r="r" b="b"/>
            <a:pathLst>
              <a:path w="11191" h="15748" extrusionOk="0">
                <a:moveTo>
                  <a:pt x="1" y="0"/>
                </a:moveTo>
                <a:cubicBezTo>
                  <a:pt x="1" y="40"/>
                  <a:pt x="1" y="61"/>
                  <a:pt x="1" y="81"/>
                </a:cubicBezTo>
                <a:cubicBezTo>
                  <a:pt x="142" y="1351"/>
                  <a:pt x="1251" y="2097"/>
                  <a:pt x="2299" y="2621"/>
                </a:cubicBezTo>
                <a:cubicBezTo>
                  <a:pt x="3449" y="3206"/>
                  <a:pt x="4759" y="3730"/>
                  <a:pt x="5203" y="5061"/>
                </a:cubicBezTo>
                <a:cubicBezTo>
                  <a:pt x="5445" y="5787"/>
                  <a:pt x="5424" y="6553"/>
                  <a:pt x="5404" y="7299"/>
                </a:cubicBezTo>
                <a:cubicBezTo>
                  <a:pt x="5364" y="8105"/>
                  <a:pt x="5243" y="8892"/>
                  <a:pt x="5041" y="9678"/>
                </a:cubicBezTo>
                <a:cubicBezTo>
                  <a:pt x="4779" y="10767"/>
                  <a:pt x="4336" y="12178"/>
                  <a:pt x="5062" y="13207"/>
                </a:cubicBezTo>
                <a:cubicBezTo>
                  <a:pt x="5445" y="13771"/>
                  <a:pt x="6110" y="14053"/>
                  <a:pt x="6695" y="14316"/>
                </a:cubicBezTo>
                <a:cubicBezTo>
                  <a:pt x="7380" y="14618"/>
                  <a:pt x="8066" y="14840"/>
                  <a:pt x="8771" y="15001"/>
                </a:cubicBezTo>
                <a:cubicBezTo>
                  <a:pt x="9578" y="15203"/>
                  <a:pt x="10445" y="15384"/>
                  <a:pt x="11191" y="15747"/>
                </a:cubicBezTo>
                <a:lnTo>
                  <a:pt x="11191" y="1411"/>
                </a:lnTo>
                <a:cubicBezTo>
                  <a:pt x="11191" y="625"/>
                  <a:pt x="10566" y="0"/>
                  <a:pt x="98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13"/>
          <p:cNvSpPr/>
          <p:nvPr/>
        </p:nvSpPr>
        <p:spPr>
          <a:xfrm rot="1779627">
            <a:off x="8349194" y="4163374"/>
            <a:ext cx="394129" cy="408630"/>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13"/>
          <p:cNvSpPr/>
          <p:nvPr/>
        </p:nvSpPr>
        <p:spPr>
          <a:xfrm flipH="1">
            <a:off x="8504388" y="1017725"/>
            <a:ext cx="265207" cy="27494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1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86" name="Google Shape;386;p13"/>
          <p:cNvSpPr txBox="1">
            <a:spLocks noGrp="1"/>
          </p:cNvSpPr>
          <p:nvPr>
            <p:ph type="subTitle" idx="1"/>
          </p:nvPr>
        </p:nvSpPr>
        <p:spPr>
          <a:xfrm>
            <a:off x="2069575" y="2328775"/>
            <a:ext cx="2305500" cy="526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200"/>
              <a:buNone/>
              <a:defRPr/>
            </a:lvl2pPr>
            <a:lvl3pPr lvl="2" algn="ctr" rtl="0">
              <a:lnSpc>
                <a:spcPct val="100000"/>
              </a:lnSpc>
              <a:spcBef>
                <a:spcPts val="1600"/>
              </a:spcBef>
              <a:spcAft>
                <a:spcPts val="0"/>
              </a:spcAft>
              <a:buSzPts val="1200"/>
              <a:buNone/>
              <a:defRPr/>
            </a:lvl3pPr>
            <a:lvl4pPr lvl="3" algn="ctr" rtl="0">
              <a:lnSpc>
                <a:spcPct val="100000"/>
              </a:lnSpc>
              <a:spcBef>
                <a:spcPts val="1600"/>
              </a:spcBef>
              <a:spcAft>
                <a:spcPts val="0"/>
              </a:spcAft>
              <a:buSzPts val="1200"/>
              <a:buNone/>
              <a:defRPr/>
            </a:lvl4pPr>
            <a:lvl5pPr lvl="4" algn="ctr" rtl="0">
              <a:lnSpc>
                <a:spcPct val="100000"/>
              </a:lnSpc>
              <a:spcBef>
                <a:spcPts val="1600"/>
              </a:spcBef>
              <a:spcAft>
                <a:spcPts val="0"/>
              </a:spcAft>
              <a:buSzPts val="1200"/>
              <a:buNone/>
              <a:defRPr/>
            </a:lvl5pPr>
            <a:lvl6pPr lvl="5" algn="ctr" rtl="0">
              <a:lnSpc>
                <a:spcPct val="100000"/>
              </a:lnSpc>
              <a:spcBef>
                <a:spcPts val="1600"/>
              </a:spcBef>
              <a:spcAft>
                <a:spcPts val="0"/>
              </a:spcAft>
              <a:buSzPts val="1200"/>
              <a:buNone/>
              <a:defRPr/>
            </a:lvl6pPr>
            <a:lvl7pPr lvl="6" algn="ctr" rtl="0">
              <a:lnSpc>
                <a:spcPct val="100000"/>
              </a:lnSpc>
              <a:spcBef>
                <a:spcPts val="1600"/>
              </a:spcBef>
              <a:spcAft>
                <a:spcPts val="0"/>
              </a:spcAft>
              <a:buSzPts val="1200"/>
              <a:buNone/>
              <a:defRPr/>
            </a:lvl7pPr>
            <a:lvl8pPr lvl="7" algn="ctr" rtl="0">
              <a:lnSpc>
                <a:spcPct val="100000"/>
              </a:lnSpc>
              <a:spcBef>
                <a:spcPts val="1600"/>
              </a:spcBef>
              <a:spcAft>
                <a:spcPts val="0"/>
              </a:spcAft>
              <a:buSzPts val="1200"/>
              <a:buNone/>
              <a:defRPr/>
            </a:lvl8pPr>
            <a:lvl9pPr lvl="8" algn="ctr" rtl="0">
              <a:lnSpc>
                <a:spcPct val="100000"/>
              </a:lnSpc>
              <a:spcBef>
                <a:spcPts val="1600"/>
              </a:spcBef>
              <a:spcAft>
                <a:spcPts val="1600"/>
              </a:spcAft>
              <a:buSzPts val="1200"/>
              <a:buNone/>
              <a:defRPr/>
            </a:lvl9pPr>
          </a:lstStyle>
          <a:p>
            <a:endParaRPr/>
          </a:p>
        </p:txBody>
      </p:sp>
      <p:sp>
        <p:nvSpPr>
          <p:cNvPr id="387" name="Google Shape;387;p13"/>
          <p:cNvSpPr txBox="1">
            <a:spLocks noGrp="1"/>
          </p:cNvSpPr>
          <p:nvPr>
            <p:ph type="subTitle" idx="2"/>
          </p:nvPr>
        </p:nvSpPr>
        <p:spPr>
          <a:xfrm>
            <a:off x="4768847" y="2328775"/>
            <a:ext cx="2305500" cy="526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200"/>
              <a:buNone/>
              <a:defRPr/>
            </a:lvl2pPr>
            <a:lvl3pPr lvl="2" algn="ctr" rtl="0">
              <a:lnSpc>
                <a:spcPct val="100000"/>
              </a:lnSpc>
              <a:spcBef>
                <a:spcPts val="1600"/>
              </a:spcBef>
              <a:spcAft>
                <a:spcPts val="0"/>
              </a:spcAft>
              <a:buSzPts val="1200"/>
              <a:buNone/>
              <a:defRPr/>
            </a:lvl3pPr>
            <a:lvl4pPr lvl="3" algn="ctr" rtl="0">
              <a:lnSpc>
                <a:spcPct val="100000"/>
              </a:lnSpc>
              <a:spcBef>
                <a:spcPts val="1600"/>
              </a:spcBef>
              <a:spcAft>
                <a:spcPts val="0"/>
              </a:spcAft>
              <a:buSzPts val="1200"/>
              <a:buNone/>
              <a:defRPr/>
            </a:lvl4pPr>
            <a:lvl5pPr lvl="4" algn="ctr" rtl="0">
              <a:lnSpc>
                <a:spcPct val="100000"/>
              </a:lnSpc>
              <a:spcBef>
                <a:spcPts val="1600"/>
              </a:spcBef>
              <a:spcAft>
                <a:spcPts val="0"/>
              </a:spcAft>
              <a:buSzPts val="1200"/>
              <a:buNone/>
              <a:defRPr/>
            </a:lvl5pPr>
            <a:lvl6pPr lvl="5" algn="ctr" rtl="0">
              <a:lnSpc>
                <a:spcPct val="100000"/>
              </a:lnSpc>
              <a:spcBef>
                <a:spcPts val="1600"/>
              </a:spcBef>
              <a:spcAft>
                <a:spcPts val="0"/>
              </a:spcAft>
              <a:buSzPts val="1200"/>
              <a:buNone/>
              <a:defRPr/>
            </a:lvl6pPr>
            <a:lvl7pPr lvl="6" algn="ctr" rtl="0">
              <a:lnSpc>
                <a:spcPct val="100000"/>
              </a:lnSpc>
              <a:spcBef>
                <a:spcPts val="1600"/>
              </a:spcBef>
              <a:spcAft>
                <a:spcPts val="0"/>
              </a:spcAft>
              <a:buSzPts val="1200"/>
              <a:buNone/>
              <a:defRPr/>
            </a:lvl7pPr>
            <a:lvl8pPr lvl="7" algn="ctr" rtl="0">
              <a:lnSpc>
                <a:spcPct val="100000"/>
              </a:lnSpc>
              <a:spcBef>
                <a:spcPts val="1600"/>
              </a:spcBef>
              <a:spcAft>
                <a:spcPts val="0"/>
              </a:spcAft>
              <a:buSzPts val="1200"/>
              <a:buNone/>
              <a:defRPr/>
            </a:lvl8pPr>
            <a:lvl9pPr lvl="8" algn="ctr" rtl="0">
              <a:lnSpc>
                <a:spcPct val="100000"/>
              </a:lnSpc>
              <a:spcBef>
                <a:spcPts val="1600"/>
              </a:spcBef>
              <a:spcAft>
                <a:spcPts val="1600"/>
              </a:spcAft>
              <a:buSzPts val="1200"/>
              <a:buNone/>
              <a:defRPr/>
            </a:lvl9pPr>
          </a:lstStyle>
          <a:p>
            <a:endParaRPr/>
          </a:p>
        </p:txBody>
      </p:sp>
      <p:sp>
        <p:nvSpPr>
          <p:cNvPr id="388" name="Google Shape;388;p13"/>
          <p:cNvSpPr txBox="1">
            <a:spLocks noGrp="1"/>
          </p:cNvSpPr>
          <p:nvPr>
            <p:ph type="subTitle" idx="3"/>
          </p:nvPr>
        </p:nvSpPr>
        <p:spPr>
          <a:xfrm>
            <a:off x="2069575" y="3867725"/>
            <a:ext cx="2305500" cy="526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200"/>
              <a:buNone/>
              <a:defRPr/>
            </a:lvl2pPr>
            <a:lvl3pPr lvl="2" algn="ctr" rtl="0">
              <a:lnSpc>
                <a:spcPct val="100000"/>
              </a:lnSpc>
              <a:spcBef>
                <a:spcPts val="1600"/>
              </a:spcBef>
              <a:spcAft>
                <a:spcPts val="0"/>
              </a:spcAft>
              <a:buSzPts val="1200"/>
              <a:buNone/>
              <a:defRPr/>
            </a:lvl3pPr>
            <a:lvl4pPr lvl="3" algn="ctr" rtl="0">
              <a:lnSpc>
                <a:spcPct val="100000"/>
              </a:lnSpc>
              <a:spcBef>
                <a:spcPts val="1600"/>
              </a:spcBef>
              <a:spcAft>
                <a:spcPts val="0"/>
              </a:spcAft>
              <a:buSzPts val="1200"/>
              <a:buNone/>
              <a:defRPr/>
            </a:lvl4pPr>
            <a:lvl5pPr lvl="4" algn="ctr" rtl="0">
              <a:lnSpc>
                <a:spcPct val="100000"/>
              </a:lnSpc>
              <a:spcBef>
                <a:spcPts val="1600"/>
              </a:spcBef>
              <a:spcAft>
                <a:spcPts val="0"/>
              </a:spcAft>
              <a:buSzPts val="1200"/>
              <a:buNone/>
              <a:defRPr/>
            </a:lvl5pPr>
            <a:lvl6pPr lvl="5" algn="ctr" rtl="0">
              <a:lnSpc>
                <a:spcPct val="100000"/>
              </a:lnSpc>
              <a:spcBef>
                <a:spcPts val="1600"/>
              </a:spcBef>
              <a:spcAft>
                <a:spcPts val="0"/>
              </a:spcAft>
              <a:buSzPts val="1200"/>
              <a:buNone/>
              <a:defRPr/>
            </a:lvl6pPr>
            <a:lvl7pPr lvl="6" algn="ctr" rtl="0">
              <a:lnSpc>
                <a:spcPct val="100000"/>
              </a:lnSpc>
              <a:spcBef>
                <a:spcPts val="1600"/>
              </a:spcBef>
              <a:spcAft>
                <a:spcPts val="0"/>
              </a:spcAft>
              <a:buSzPts val="1200"/>
              <a:buNone/>
              <a:defRPr/>
            </a:lvl7pPr>
            <a:lvl8pPr lvl="7" algn="ctr" rtl="0">
              <a:lnSpc>
                <a:spcPct val="100000"/>
              </a:lnSpc>
              <a:spcBef>
                <a:spcPts val="1600"/>
              </a:spcBef>
              <a:spcAft>
                <a:spcPts val="0"/>
              </a:spcAft>
              <a:buSzPts val="1200"/>
              <a:buNone/>
              <a:defRPr/>
            </a:lvl8pPr>
            <a:lvl9pPr lvl="8" algn="ctr" rtl="0">
              <a:lnSpc>
                <a:spcPct val="100000"/>
              </a:lnSpc>
              <a:spcBef>
                <a:spcPts val="1600"/>
              </a:spcBef>
              <a:spcAft>
                <a:spcPts val="1600"/>
              </a:spcAft>
              <a:buSzPts val="1200"/>
              <a:buNone/>
              <a:defRPr/>
            </a:lvl9pPr>
          </a:lstStyle>
          <a:p>
            <a:endParaRPr/>
          </a:p>
        </p:txBody>
      </p:sp>
      <p:sp>
        <p:nvSpPr>
          <p:cNvPr id="389" name="Google Shape;389;p13"/>
          <p:cNvSpPr txBox="1">
            <a:spLocks noGrp="1"/>
          </p:cNvSpPr>
          <p:nvPr>
            <p:ph type="subTitle" idx="4"/>
          </p:nvPr>
        </p:nvSpPr>
        <p:spPr>
          <a:xfrm>
            <a:off x="4768847" y="3867725"/>
            <a:ext cx="2305500" cy="526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200"/>
              <a:buNone/>
              <a:defRPr/>
            </a:lvl2pPr>
            <a:lvl3pPr lvl="2" algn="ctr" rtl="0">
              <a:lnSpc>
                <a:spcPct val="100000"/>
              </a:lnSpc>
              <a:spcBef>
                <a:spcPts val="1600"/>
              </a:spcBef>
              <a:spcAft>
                <a:spcPts val="0"/>
              </a:spcAft>
              <a:buSzPts val="1200"/>
              <a:buNone/>
              <a:defRPr/>
            </a:lvl3pPr>
            <a:lvl4pPr lvl="3" algn="ctr" rtl="0">
              <a:lnSpc>
                <a:spcPct val="100000"/>
              </a:lnSpc>
              <a:spcBef>
                <a:spcPts val="1600"/>
              </a:spcBef>
              <a:spcAft>
                <a:spcPts val="0"/>
              </a:spcAft>
              <a:buSzPts val="1200"/>
              <a:buNone/>
              <a:defRPr/>
            </a:lvl4pPr>
            <a:lvl5pPr lvl="4" algn="ctr" rtl="0">
              <a:lnSpc>
                <a:spcPct val="100000"/>
              </a:lnSpc>
              <a:spcBef>
                <a:spcPts val="1600"/>
              </a:spcBef>
              <a:spcAft>
                <a:spcPts val="0"/>
              </a:spcAft>
              <a:buSzPts val="1200"/>
              <a:buNone/>
              <a:defRPr/>
            </a:lvl5pPr>
            <a:lvl6pPr lvl="5" algn="ctr" rtl="0">
              <a:lnSpc>
                <a:spcPct val="100000"/>
              </a:lnSpc>
              <a:spcBef>
                <a:spcPts val="1600"/>
              </a:spcBef>
              <a:spcAft>
                <a:spcPts val="0"/>
              </a:spcAft>
              <a:buSzPts val="1200"/>
              <a:buNone/>
              <a:defRPr/>
            </a:lvl6pPr>
            <a:lvl7pPr lvl="6" algn="ctr" rtl="0">
              <a:lnSpc>
                <a:spcPct val="100000"/>
              </a:lnSpc>
              <a:spcBef>
                <a:spcPts val="1600"/>
              </a:spcBef>
              <a:spcAft>
                <a:spcPts val="0"/>
              </a:spcAft>
              <a:buSzPts val="1200"/>
              <a:buNone/>
              <a:defRPr/>
            </a:lvl7pPr>
            <a:lvl8pPr lvl="7" algn="ctr" rtl="0">
              <a:lnSpc>
                <a:spcPct val="100000"/>
              </a:lnSpc>
              <a:spcBef>
                <a:spcPts val="1600"/>
              </a:spcBef>
              <a:spcAft>
                <a:spcPts val="0"/>
              </a:spcAft>
              <a:buSzPts val="1200"/>
              <a:buNone/>
              <a:defRPr/>
            </a:lvl8pPr>
            <a:lvl9pPr lvl="8" algn="ctr" rtl="0">
              <a:lnSpc>
                <a:spcPct val="100000"/>
              </a:lnSpc>
              <a:spcBef>
                <a:spcPts val="1600"/>
              </a:spcBef>
              <a:spcAft>
                <a:spcPts val="1600"/>
              </a:spcAft>
              <a:buSzPts val="1200"/>
              <a:buNone/>
              <a:defRPr/>
            </a:lvl9pPr>
          </a:lstStyle>
          <a:p>
            <a:endParaRPr/>
          </a:p>
        </p:txBody>
      </p:sp>
      <p:sp>
        <p:nvSpPr>
          <p:cNvPr id="390" name="Google Shape;390;p13"/>
          <p:cNvSpPr txBox="1">
            <a:spLocks noGrp="1"/>
          </p:cNvSpPr>
          <p:nvPr>
            <p:ph type="title" idx="5" hasCustomPrompt="1"/>
          </p:nvPr>
        </p:nvSpPr>
        <p:spPr>
          <a:xfrm>
            <a:off x="2176202" y="1451083"/>
            <a:ext cx="734700" cy="447600"/>
          </a:xfrm>
          <a:prstGeom prst="rect">
            <a:avLst/>
          </a:prstGeom>
          <a:solidFill>
            <a:schemeClr val="dk1"/>
          </a:solidFill>
          <a:ln>
            <a:noFill/>
          </a:ln>
        </p:spPr>
        <p:txBody>
          <a:bodyPr spcFirstLastPara="1" wrap="square" lIns="91425" tIns="91425" rIns="91425" bIns="91425" anchor="ctr" anchorCtr="0">
            <a:noAutofit/>
          </a:bodyPr>
          <a:lstStyle>
            <a:lvl1pPr lvl="0" rtl="0">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391" name="Google Shape;391;p13"/>
          <p:cNvSpPr txBox="1">
            <a:spLocks noGrp="1"/>
          </p:cNvSpPr>
          <p:nvPr>
            <p:ph type="title" idx="6" hasCustomPrompt="1"/>
          </p:nvPr>
        </p:nvSpPr>
        <p:spPr>
          <a:xfrm>
            <a:off x="2176202" y="2989966"/>
            <a:ext cx="734700" cy="447600"/>
          </a:xfrm>
          <a:prstGeom prst="rect">
            <a:avLst/>
          </a:prstGeom>
          <a:solidFill>
            <a:schemeClr val="dk1"/>
          </a:solidFill>
          <a:ln>
            <a:noFill/>
          </a:ln>
        </p:spPr>
        <p:txBody>
          <a:bodyPr spcFirstLastPara="1" wrap="square" lIns="91425" tIns="91425" rIns="91425" bIns="91425" anchor="ctr" anchorCtr="0">
            <a:noAutofit/>
          </a:bodyPr>
          <a:lstStyle>
            <a:lvl1pPr lvl="0" rtl="0">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392" name="Google Shape;392;p13"/>
          <p:cNvSpPr txBox="1">
            <a:spLocks noGrp="1"/>
          </p:cNvSpPr>
          <p:nvPr>
            <p:ph type="title" idx="7" hasCustomPrompt="1"/>
          </p:nvPr>
        </p:nvSpPr>
        <p:spPr>
          <a:xfrm>
            <a:off x="4875477" y="1451083"/>
            <a:ext cx="734700" cy="447600"/>
          </a:xfrm>
          <a:prstGeom prst="rect">
            <a:avLst/>
          </a:prstGeom>
          <a:solidFill>
            <a:schemeClr val="dk1"/>
          </a:solidFill>
          <a:ln>
            <a:noFill/>
          </a:ln>
        </p:spPr>
        <p:txBody>
          <a:bodyPr spcFirstLastPara="1" wrap="square" lIns="91425" tIns="91425" rIns="91425" bIns="91425" anchor="ctr" anchorCtr="0">
            <a:noAutofit/>
          </a:bodyPr>
          <a:lstStyle>
            <a:lvl1pPr lvl="0" rtl="0">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393" name="Google Shape;393;p13"/>
          <p:cNvSpPr txBox="1">
            <a:spLocks noGrp="1"/>
          </p:cNvSpPr>
          <p:nvPr>
            <p:ph type="title" idx="8" hasCustomPrompt="1"/>
          </p:nvPr>
        </p:nvSpPr>
        <p:spPr>
          <a:xfrm>
            <a:off x="4875477" y="2989966"/>
            <a:ext cx="734700" cy="447600"/>
          </a:xfrm>
          <a:prstGeom prst="rect">
            <a:avLst/>
          </a:prstGeom>
          <a:solidFill>
            <a:schemeClr val="dk1"/>
          </a:solidFill>
          <a:ln>
            <a:noFill/>
          </a:ln>
        </p:spPr>
        <p:txBody>
          <a:bodyPr spcFirstLastPara="1" wrap="square" lIns="91425" tIns="91425" rIns="91425" bIns="91425" anchor="ctr" anchorCtr="0">
            <a:noAutofit/>
          </a:bodyPr>
          <a:lstStyle>
            <a:lvl1pPr lvl="0" rtl="0">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394" name="Google Shape;394;p13"/>
          <p:cNvSpPr txBox="1">
            <a:spLocks noGrp="1"/>
          </p:cNvSpPr>
          <p:nvPr>
            <p:ph type="subTitle" idx="9"/>
          </p:nvPr>
        </p:nvSpPr>
        <p:spPr>
          <a:xfrm>
            <a:off x="2069575" y="2010475"/>
            <a:ext cx="2305500" cy="394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Bebas Neue"/>
              <a:buNone/>
              <a:defRPr sz="2400" b="1">
                <a:solidFill>
                  <a:schemeClr val="dk1"/>
                </a:solidFill>
                <a:latin typeface="Montserrat"/>
                <a:ea typeface="Montserrat"/>
                <a:cs typeface="Montserrat"/>
                <a:sym typeface="Montserrat"/>
              </a:defRPr>
            </a:lvl1pPr>
            <a:lvl2pPr lvl="1"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395" name="Google Shape;395;p13"/>
          <p:cNvSpPr txBox="1">
            <a:spLocks noGrp="1"/>
          </p:cNvSpPr>
          <p:nvPr>
            <p:ph type="subTitle" idx="13"/>
          </p:nvPr>
        </p:nvSpPr>
        <p:spPr>
          <a:xfrm>
            <a:off x="4768850" y="2010475"/>
            <a:ext cx="2305500" cy="394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Bebas Neue"/>
              <a:buNone/>
              <a:defRPr sz="2400" b="1">
                <a:solidFill>
                  <a:schemeClr val="dk1"/>
                </a:solidFill>
                <a:latin typeface="Montserrat"/>
                <a:ea typeface="Montserrat"/>
                <a:cs typeface="Montserrat"/>
                <a:sym typeface="Montserrat"/>
              </a:defRPr>
            </a:lvl1pPr>
            <a:lvl2pPr lvl="1"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396" name="Google Shape;396;p13"/>
          <p:cNvSpPr txBox="1">
            <a:spLocks noGrp="1"/>
          </p:cNvSpPr>
          <p:nvPr>
            <p:ph type="subTitle" idx="14"/>
          </p:nvPr>
        </p:nvSpPr>
        <p:spPr>
          <a:xfrm>
            <a:off x="2069575" y="3549425"/>
            <a:ext cx="2305500" cy="394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Bebas Neue"/>
              <a:buNone/>
              <a:defRPr sz="2400" b="1">
                <a:solidFill>
                  <a:schemeClr val="dk1"/>
                </a:solidFill>
                <a:latin typeface="Montserrat"/>
                <a:ea typeface="Montserrat"/>
                <a:cs typeface="Montserrat"/>
                <a:sym typeface="Montserrat"/>
              </a:defRPr>
            </a:lvl1pPr>
            <a:lvl2pPr lvl="1"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397" name="Google Shape;397;p13"/>
          <p:cNvSpPr txBox="1">
            <a:spLocks noGrp="1"/>
          </p:cNvSpPr>
          <p:nvPr>
            <p:ph type="subTitle" idx="15"/>
          </p:nvPr>
        </p:nvSpPr>
        <p:spPr>
          <a:xfrm>
            <a:off x="4768850" y="3549425"/>
            <a:ext cx="2305500" cy="3945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400"/>
              <a:buFont typeface="Bebas Neue"/>
              <a:buNone/>
              <a:defRPr sz="2400" b="1">
                <a:solidFill>
                  <a:schemeClr val="dk1"/>
                </a:solidFill>
                <a:latin typeface="Montserrat"/>
                <a:ea typeface="Montserrat"/>
                <a:cs typeface="Montserrat"/>
                <a:sym typeface="Montserrat"/>
              </a:defRPr>
            </a:lvl1pPr>
            <a:lvl2pPr lvl="1"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wo columns">
  <p:cSld name="TITLE_AND_TWO_COLUMNS_1">
    <p:spTree>
      <p:nvGrpSpPr>
        <p:cNvPr id="1" name="Shape 661"/>
        <p:cNvGrpSpPr/>
        <p:nvPr/>
      </p:nvGrpSpPr>
      <p:grpSpPr>
        <a:xfrm>
          <a:off x="0" y="0"/>
          <a:ext cx="0" cy="0"/>
          <a:chOff x="0" y="0"/>
          <a:chExt cx="0" cy="0"/>
        </a:xfrm>
      </p:grpSpPr>
      <p:sp>
        <p:nvSpPr>
          <p:cNvPr id="662" name="Google Shape;662;p20"/>
          <p:cNvSpPr/>
          <p:nvPr/>
        </p:nvSpPr>
        <p:spPr>
          <a:xfrm flipH="1">
            <a:off x="8208200" y="54875"/>
            <a:ext cx="1154855" cy="2012096"/>
          </a:xfrm>
          <a:custGeom>
            <a:avLst/>
            <a:gdLst/>
            <a:ahLst/>
            <a:cxnLst/>
            <a:rect l="l" t="t" r="r" b="b"/>
            <a:pathLst>
              <a:path w="11191" h="19498" extrusionOk="0">
                <a:moveTo>
                  <a:pt x="1634" y="0"/>
                </a:moveTo>
                <a:cubicBezTo>
                  <a:pt x="727" y="0"/>
                  <a:pt x="1" y="746"/>
                  <a:pt x="1" y="1653"/>
                </a:cubicBezTo>
                <a:lnTo>
                  <a:pt x="1" y="16876"/>
                </a:lnTo>
                <a:lnTo>
                  <a:pt x="344" y="19497"/>
                </a:lnTo>
                <a:lnTo>
                  <a:pt x="2017" y="2964"/>
                </a:lnTo>
                <a:lnTo>
                  <a:pt x="7179" y="13469"/>
                </a:lnTo>
                <a:lnTo>
                  <a:pt x="5566" y="2319"/>
                </a:lnTo>
                <a:lnTo>
                  <a:pt x="11191" y="10868"/>
                </a:lnTo>
                <a:lnTo>
                  <a:pt x="963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20"/>
          <p:cNvSpPr/>
          <p:nvPr/>
        </p:nvSpPr>
        <p:spPr>
          <a:xfrm rot="-5400000" flipH="1">
            <a:off x="-12919" y="3508369"/>
            <a:ext cx="1557228" cy="2191255"/>
          </a:xfrm>
          <a:custGeom>
            <a:avLst/>
            <a:gdLst/>
            <a:ahLst/>
            <a:cxnLst/>
            <a:rect l="l" t="t" r="r" b="b"/>
            <a:pathLst>
              <a:path w="11191" h="15748" extrusionOk="0">
                <a:moveTo>
                  <a:pt x="1" y="0"/>
                </a:moveTo>
                <a:cubicBezTo>
                  <a:pt x="1" y="40"/>
                  <a:pt x="1" y="61"/>
                  <a:pt x="1" y="81"/>
                </a:cubicBezTo>
                <a:cubicBezTo>
                  <a:pt x="142" y="1351"/>
                  <a:pt x="1251" y="2097"/>
                  <a:pt x="2299" y="2621"/>
                </a:cubicBezTo>
                <a:cubicBezTo>
                  <a:pt x="3449" y="3206"/>
                  <a:pt x="4759" y="3730"/>
                  <a:pt x="5203" y="5061"/>
                </a:cubicBezTo>
                <a:cubicBezTo>
                  <a:pt x="5445" y="5787"/>
                  <a:pt x="5424" y="6553"/>
                  <a:pt x="5404" y="7299"/>
                </a:cubicBezTo>
                <a:cubicBezTo>
                  <a:pt x="5364" y="8105"/>
                  <a:pt x="5243" y="8892"/>
                  <a:pt x="5041" y="9678"/>
                </a:cubicBezTo>
                <a:cubicBezTo>
                  <a:pt x="4779" y="10767"/>
                  <a:pt x="4336" y="12178"/>
                  <a:pt x="5062" y="13207"/>
                </a:cubicBezTo>
                <a:cubicBezTo>
                  <a:pt x="5445" y="13771"/>
                  <a:pt x="6110" y="14053"/>
                  <a:pt x="6695" y="14316"/>
                </a:cubicBezTo>
                <a:cubicBezTo>
                  <a:pt x="7380" y="14618"/>
                  <a:pt x="8066" y="14840"/>
                  <a:pt x="8771" y="15001"/>
                </a:cubicBezTo>
                <a:cubicBezTo>
                  <a:pt x="9578" y="15203"/>
                  <a:pt x="10445" y="15384"/>
                  <a:pt x="11191" y="15747"/>
                </a:cubicBezTo>
                <a:lnTo>
                  <a:pt x="11191" y="1411"/>
                </a:lnTo>
                <a:cubicBezTo>
                  <a:pt x="11191" y="625"/>
                  <a:pt x="10566" y="0"/>
                  <a:pt x="98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64" name="Google Shape;664;p20"/>
          <p:cNvGrpSpPr/>
          <p:nvPr/>
        </p:nvGrpSpPr>
        <p:grpSpPr>
          <a:xfrm>
            <a:off x="-120235" y="1101776"/>
            <a:ext cx="1666901" cy="1678135"/>
            <a:chOff x="2240825" y="3469675"/>
            <a:chExt cx="1198175" cy="1206250"/>
          </a:xfrm>
        </p:grpSpPr>
        <p:sp>
          <p:nvSpPr>
            <p:cNvPr id="665" name="Google Shape;665;p20"/>
            <p:cNvSpPr/>
            <p:nvPr/>
          </p:nvSpPr>
          <p:spPr>
            <a:xfrm>
              <a:off x="2306850" y="3469675"/>
              <a:ext cx="3575" cy="1206250"/>
            </a:xfrm>
            <a:custGeom>
              <a:avLst/>
              <a:gdLst/>
              <a:ahLst/>
              <a:cxnLst/>
              <a:rect l="l" t="t" r="r" b="b"/>
              <a:pathLst>
                <a:path w="143" h="48250" extrusionOk="0">
                  <a:moveTo>
                    <a:pt x="61" y="0"/>
                  </a:moveTo>
                  <a:cubicBezTo>
                    <a:pt x="41" y="0"/>
                    <a:pt x="1" y="21"/>
                    <a:pt x="1" y="61"/>
                  </a:cubicBezTo>
                  <a:lnTo>
                    <a:pt x="1" y="48189"/>
                  </a:lnTo>
                  <a:cubicBezTo>
                    <a:pt x="1" y="48229"/>
                    <a:pt x="41" y="48250"/>
                    <a:pt x="61" y="48250"/>
                  </a:cubicBezTo>
                  <a:cubicBezTo>
                    <a:pt x="102" y="48250"/>
                    <a:pt x="142" y="48229"/>
                    <a:pt x="142" y="48189"/>
                  </a:cubicBezTo>
                  <a:lnTo>
                    <a:pt x="142" y="61"/>
                  </a:lnTo>
                  <a:cubicBezTo>
                    <a:pt x="142" y="21"/>
                    <a:pt x="102"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20"/>
            <p:cNvSpPr/>
            <p:nvPr/>
          </p:nvSpPr>
          <p:spPr>
            <a:xfrm>
              <a:off x="2483775" y="3469675"/>
              <a:ext cx="3575" cy="1206250"/>
            </a:xfrm>
            <a:custGeom>
              <a:avLst/>
              <a:gdLst/>
              <a:ahLst/>
              <a:cxnLst/>
              <a:rect l="l" t="t" r="r" b="b"/>
              <a:pathLst>
                <a:path w="143" h="48250" extrusionOk="0">
                  <a:moveTo>
                    <a:pt x="82" y="0"/>
                  </a:moveTo>
                  <a:cubicBezTo>
                    <a:pt x="41" y="0"/>
                    <a:pt x="1" y="21"/>
                    <a:pt x="1" y="61"/>
                  </a:cubicBezTo>
                  <a:lnTo>
                    <a:pt x="1" y="48189"/>
                  </a:lnTo>
                  <a:cubicBezTo>
                    <a:pt x="1" y="48229"/>
                    <a:pt x="41" y="48250"/>
                    <a:pt x="82" y="48250"/>
                  </a:cubicBezTo>
                  <a:cubicBezTo>
                    <a:pt x="122" y="48250"/>
                    <a:pt x="142" y="48229"/>
                    <a:pt x="142" y="48189"/>
                  </a:cubicBezTo>
                  <a:lnTo>
                    <a:pt x="142" y="61"/>
                  </a:lnTo>
                  <a:cubicBezTo>
                    <a:pt x="142" y="21"/>
                    <a:pt x="122" y="0"/>
                    <a:pt x="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20"/>
            <p:cNvSpPr/>
            <p:nvPr/>
          </p:nvSpPr>
          <p:spPr>
            <a:xfrm>
              <a:off x="2661225" y="3469675"/>
              <a:ext cx="3050" cy="1206250"/>
            </a:xfrm>
            <a:custGeom>
              <a:avLst/>
              <a:gdLst/>
              <a:ahLst/>
              <a:cxnLst/>
              <a:rect l="l" t="t" r="r" b="b"/>
              <a:pathLst>
                <a:path w="122" h="48250" extrusionOk="0">
                  <a:moveTo>
                    <a:pt x="61" y="0"/>
                  </a:moveTo>
                  <a:cubicBezTo>
                    <a:pt x="20" y="0"/>
                    <a:pt x="0" y="21"/>
                    <a:pt x="0" y="61"/>
                  </a:cubicBezTo>
                  <a:lnTo>
                    <a:pt x="0" y="48189"/>
                  </a:lnTo>
                  <a:cubicBezTo>
                    <a:pt x="0" y="48229"/>
                    <a:pt x="20"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20"/>
            <p:cNvSpPr/>
            <p:nvPr/>
          </p:nvSpPr>
          <p:spPr>
            <a:xfrm>
              <a:off x="2838150"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01" y="48250"/>
                    <a:pt x="141" y="48229"/>
                    <a:pt x="141" y="48189"/>
                  </a:cubicBezTo>
                  <a:lnTo>
                    <a:pt x="141" y="61"/>
                  </a:lnTo>
                  <a:cubicBezTo>
                    <a:pt x="141" y="21"/>
                    <a:pt x="10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20"/>
            <p:cNvSpPr/>
            <p:nvPr/>
          </p:nvSpPr>
          <p:spPr>
            <a:xfrm>
              <a:off x="3015575" y="3469675"/>
              <a:ext cx="3050" cy="1206250"/>
            </a:xfrm>
            <a:custGeom>
              <a:avLst/>
              <a:gdLst/>
              <a:ahLst/>
              <a:cxnLst/>
              <a:rect l="l" t="t" r="r" b="b"/>
              <a:pathLst>
                <a:path w="122" h="48250" extrusionOk="0">
                  <a:moveTo>
                    <a:pt x="61" y="0"/>
                  </a:moveTo>
                  <a:cubicBezTo>
                    <a:pt x="21" y="0"/>
                    <a:pt x="0" y="21"/>
                    <a:pt x="0" y="61"/>
                  </a:cubicBezTo>
                  <a:lnTo>
                    <a:pt x="0" y="48189"/>
                  </a:lnTo>
                  <a:cubicBezTo>
                    <a:pt x="0" y="48229"/>
                    <a:pt x="21" y="48250"/>
                    <a:pt x="61" y="48250"/>
                  </a:cubicBezTo>
                  <a:cubicBezTo>
                    <a:pt x="101" y="48250"/>
                    <a:pt x="121" y="48229"/>
                    <a:pt x="121" y="48189"/>
                  </a:cubicBezTo>
                  <a:lnTo>
                    <a:pt x="121" y="61"/>
                  </a:lnTo>
                  <a:cubicBezTo>
                    <a:pt x="121"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20"/>
            <p:cNvSpPr/>
            <p:nvPr/>
          </p:nvSpPr>
          <p:spPr>
            <a:xfrm>
              <a:off x="3192500" y="3469675"/>
              <a:ext cx="3550" cy="1206250"/>
            </a:xfrm>
            <a:custGeom>
              <a:avLst/>
              <a:gdLst/>
              <a:ahLst/>
              <a:cxnLst/>
              <a:rect l="l" t="t" r="r" b="b"/>
              <a:pathLst>
                <a:path w="142" h="48250" extrusionOk="0">
                  <a:moveTo>
                    <a:pt x="61" y="0"/>
                  </a:moveTo>
                  <a:cubicBezTo>
                    <a:pt x="41" y="0"/>
                    <a:pt x="0" y="21"/>
                    <a:pt x="0" y="61"/>
                  </a:cubicBezTo>
                  <a:lnTo>
                    <a:pt x="0" y="48189"/>
                  </a:lnTo>
                  <a:cubicBezTo>
                    <a:pt x="0" y="48229"/>
                    <a:pt x="41" y="48250"/>
                    <a:pt x="61" y="48250"/>
                  </a:cubicBezTo>
                  <a:cubicBezTo>
                    <a:pt x="101" y="48250"/>
                    <a:pt x="142" y="48229"/>
                    <a:pt x="142" y="48189"/>
                  </a:cubicBezTo>
                  <a:lnTo>
                    <a:pt x="142" y="61"/>
                  </a:lnTo>
                  <a:cubicBezTo>
                    <a:pt x="142" y="21"/>
                    <a:pt x="101" y="0"/>
                    <a:pt x="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20"/>
            <p:cNvSpPr/>
            <p:nvPr/>
          </p:nvSpPr>
          <p:spPr>
            <a:xfrm>
              <a:off x="3369425" y="3469675"/>
              <a:ext cx="3550" cy="1206250"/>
            </a:xfrm>
            <a:custGeom>
              <a:avLst/>
              <a:gdLst/>
              <a:ahLst/>
              <a:cxnLst/>
              <a:rect l="l" t="t" r="r" b="b"/>
              <a:pathLst>
                <a:path w="142" h="48250" extrusionOk="0">
                  <a:moveTo>
                    <a:pt x="81" y="0"/>
                  </a:moveTo>
                  <a:cubicBezTo>
                    <a:pt x="41" y="0"/>
                    <a:pt x="0" y="21"/>
                    <a:pt x="0" y="61"/>
                  </a:cubicBezTo>
                  <a:lnTo>
                    <a:pt x="0" y="48189"/>
                  </a:lnTo>
                  <a:cubicBezTo>
                    <a:pt x="0" y="48229"/>
                    <a:pt x="41" y="48250"/>
                    <a:pt x="81" y="48250"/>
                  </a:cubicBezTo>
                  <a:cubicBezTo>
                    <a:pt x="121" y="48250"/>
                    <a:pt x="142" y="48229"/>
                    <a:pt x="142" y="48189"/>
                  </a:cubicBezTo>
                  <a:lnTo>
                    <a:pt x="142" y="61"/>
                  </a:lnTo>
                  <a:cubicBezTo>
                    <a:pt x="142" y="21"/>
                    <a:pt x="121"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20"/>
            <p:cNvSpPr/>
            <p:nvPr/>
          </p:nvSpPr>
          <p:spPr>
            <a:xfrm>
              <a:off x="2240825" y="4605850"/>
              <a:ext cx="1198175" cy="3550"/>
            </a:xfrm>
            <a:custGeom>
              <a:avLst/>
              <a:gdLst/>
              <a:ahLst/>
              <a:cxnLst/>
              <a:rect l="l" t="t" r="r" b="b"/>
              <a:pathLst>
                <a:path w="47927" h="142" extrusionOk="0">
                  <a:moveTo>
                    <a:pt x="61" y="0"/>
                  </a:moveTo>
                  <a:cubicBezTo>
                    <a:pt x="21" y="0"/>
                    <a:pt x="1" y="40"/>
                    <a:pt x="1" y="81"/>
                  </a:cubicBezTo>
                  <a:cubicBezTo>
                    <a:pt x="1" y="101"/>
                    <a:pt x="21" y="141"/>
                    <a:pt x="61" y="141"/>
                  </a:cubicBezTo>
                  <a:lnTo>
                    <a:pt x="47866" y="141"/>
                  </a:lnTo>
                  <a:cubicBezTo>
                    <a:pt x="47907" y="141"/>
                    <a:pt x="47927" y="101"/>
                    <a:pt x="47927" y="81"/>
                  </a:cubicBezTo>
                  <a:cubicBezTo>
                    <a:pt x="47927" y="4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20"/>
            <p:cNvSpPr/>
            <p:nvPr/>
          </p:nvSpPr>
          <p:spPr>
            <a:xfrm>
              <a:off x="2240825" y="442790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20"/>
            <p:cNvSpPr/>
            <p:nvPr/>
          </p:nvSpPr>
          <p:spPr>
            <a:xfrm>
              <a:off x="2240825" y="4249475"/>
              <a:ext cx="1198175" cy="3550"/>
            </a:xfrm>
            <a:custGeom>
              <a:avLst/>
              <a:gdLst/>
              <a:ahLst/>
              <a:cxnLst/>
              <a:rect l="l" t="t" r="r" b="b"/>
              <a:pathLst>
                <a:path w="47927" h="142" extrusionOk="0">
                  <a:moveTo>
                    <a:pt x="61" y="0"/>
                  </a:moveTo>
                  <a:cubicBezTo>
                    <a:pt x="21" y="0"/>
                    <a:pt x="1" y="20"/>
                    <a:pt x="1" y="61"/>
                  </a:cubicBezTo>
                  <a:cubicBezTo>
                    <a:pt x="1" y="101"/>
                    <a:pt x="21" y="141"/>
                    <a:pt x="61" y="141"/>
                  </a:cubicBezTo>
                  <a:lnTo>
                    <a:pt x="47866" y="141"/>
                  </a:lnTo>
                  <a:cubicBezTo>
                    <a:pt x="47907" y="141"/>
                    <a:pt x="47927" y="101"/>
                    <a:pt x="47927" y="61"/>
                  </a:cubicBezTo>
                  <a:cubicBezTo>
                    <a:pt x="47927" y="20"/>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20"/>
            <p:cNvSpPr/>
            <p:nvPr/>
          </p:nvSpPr>
          <p:spPr>
            <a:xfrm>
              <a:off x="2240825" y="4071025"/>
              <a:ext cx="1198175" cy="3550"/>
            </a:xfrm>
            <a:custGeom>
              <a:avLst/>
              <a:gdLst/>
              <a:ahLst/>
              <a:cxnLst/>
              <a:rect l="l" t="t" r="r" b="b"/>
              <a:pathLst>
                <a:path w="47927" h="142" extrusionOk="0">
                  <a:moveTo>
                    <a:pt x="61" y="0"/>
                  </a:moveTo>
                  <a:cubicBezTo>
                    <a:pt x="21" y="0"/>
                    <a:pt x="1" y="41"/>
                    <a:pt x="1" y="81"/>
                  </a:cubicBezTo>
                  <a:cubicBezTo>
                    <a:pt x="1" y="101"/>
                    <a:pt x="21" y="142"/>
                    <a:pt x="61" y="142"/>
                  </a:cubicBezTo>
                  <a:lnTo>
                    <a:pt x="47866" y="142"/>
                  </a:lnTo>
                  <a:cubicBezTo>
                    <a:pt x="47907" y="142"/>
                    <a:pt x="47927" y="101"/>
                    <a:pt x="47927" y="81"/>
                  </a:cubicBezTo>
                  <a:cubicBezTo>
                    <a:pt x="47927" y="41"/>
                    <a:pt x="47907" y="0"/>
                    <a:pt x="478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20"/>
            <p:cNvSpPr/>
            <p:nvPr/>
          </p:nvSpPr>
          <p:spPr>
            <a:xfrm>
              <a:off x="2240825" y="3892575"/>
              <a:ext cx="1198175" cy="3575"/>
            </a:xfrm>
            <a:custGeom>
              <a:avLst/>
              <a:gdLst/>
              <a:ahLst/>
              <a:cxnLst/>
              <a:rect l="l" t="t" r="r" b="b"/>
              <a:pathLst>
                <a:path w="47927" h="143" extrusionOk="0">
                  <a:moveTo>
                    <a:pt x="61" y="1"/>
                  </a:moveTo>
                  <a:cubicBezTo>
                    <a:pt x="21" y="1"/>
                    <a:pt x="1" y="41"/>
                    <a:pt x="1" y="82"/>
                  </a:cubicBezTo>
                  <a:cubicBezTo>
                    <a:pt x="1" y="122"/>
                    <a:pt x="21" y="142"/>
                    <a:pt x="61" y="142"/>
                  </a:cubicBezTo>
                  <a:lnTo>
                    <a:pt x="47866" y="142"/>
                  </a:lnTo>
                  <a:cubicBezTo>
                    <a:pt x="47907" y="142"/>
                    <a:pt x="47927" y="122"/>
                    <a:pt x="47927" y="82"/>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20"/>
            <p:cNvSpPr/>
            <p:nvPr/>
          </p:nvSpPr>
          <p:spPr>
            <a:xfrm>
              <a:off x="2240825" y="3714650"/>
              <a:ext cx="1198175" cy="3050"/>
            </a:xfrm>
            <a:custGeom>
              <a:avLst/>
              <a:gdLst/>
              <a:ahLst/>
              <a:cxnLst/>
              <a:rect l="l" t="t" r="r" b="b"/>
              <a:pathLst>
                <a:path w="47927" h="122" extrusionOk="0">
                  <a:moveTo>
                    <a:pt x="61" y="1"/>
                  </a:moveTo>
                  <a:cubicBezTo>
                    <a:pt x="21" y="1"/>
                    <a:pt x="1" y="21"/>
                    <a:pt x="1" y="61"/>
                  </a:cubicBezTo>
                  <a:cubicBezTo>
                    <a:pt x="1" y="101"/>
                    <a:pt x="21" y="122"/>
                    <a:pt x="61" y="122"/>
                  </a:cubicBezTo>
                  <a:lnTo>
                    <a:pt x="47866" y="122"/>
                  </a:lnTo>
                  <a:cubicBezTo>
                    <a:pt x="47907" y="122"/>
                    <a:pt x="47927" y="101"/>
                    <a:pt x="47927" y="61"/>
                  </a:cubicBezTo>
                  <a:cubicBezTo>
                    <a:pt x="47927" y="2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20"/>
            <p:cNvSpPr/>
            <p:nvPr/>
          </p:nvSpPr>
          <p:spPr>
            <a:xfrm>
              <a:off x="2240825" y="3536200"/>
              <a:ext cx="1198175" cy="3575"/>
            </a:xfrm>
            <a:custGeom>
              <a:avLst/>
              <a:gdLst/>
              <a:ahLst/>
              <a:cxnLst/>
              <a:rect l="l" t="t" r="r" b="b"/>
              <a:pathLst>
                <a:path w="47927" h="143" extrusionOk="0">
                  <a:moveTo>
                    <a:pt x="61" y="1"/>
                  </a:moveTo>
                  <a:cubicBezTo>
                    <a:pt x="21" y="1"/>
                    <a:pt x="1" y="41"/>
                    <a:pt x="1" y="61"/>
                  </a:cubicBezTo>
                  <a:cubicBezTo>
                    <a:pt x="1" y="102"/>
                    <a:pt x="21" y="142"/>
                    <a:pt x="61" y="142"/>
                  </a:cubicBezTo>
                  <a:lnTo>
                    <a:pt x="47866" y="142"/>
                  </a:lnTo>
                  <a:cubicBezTo>
                    <a:pt x="47907" y="142"/>
                    <a:pt x="47927" y="102"/>
                    <a:pt x="47927" y="61"/>
                  </a:cubicBezTo>
                  <a:cubicBezTo>
                    <a:pt x="47927" y="41"/>
                    <a:pt x="47907" y="1"/>
                    <a:pt x="478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9" name="Google Shape;679;p20"/>
          <p:cNvGrpSpPr/>
          <p:nvPr/>
        </p:nvGrpSpPr>
        <p:grpSpPr>
          <a:xfrm flipH="1">
            <a:off x="4157797" y="3517041"/>
            <a:ext cx="2009297" cy="1948844"/>
            <a:chOff x="-71475" y="1671775"/>
            <a:chExt cx="1122575" cy="1088800"/>
          </a:xfrm>
        </p:grpSpPr>
        <p:sp>
          <p:nvSpPr>
            <p:cNvPr id="680" name="Google Shape;680;p20"/>
            <p:cNvSpPr/>
            <p:nvPr/>
          </p:nvSpPr>
          <p:spPr>
            <a:xfrm>
              <a:off x="-71475" y="1671775"/>
              <a:ext cx="139150" cy="895750"/>
            </a:xfrm>
            <a:custGeom>
              <a:avLst/>
              <a:gdLst/>
              <a:ahLst/>
              <a:cxnLst/>
              <a:rect l="l" t="t" r="r" b="b"/>
              <a:pathLst>
                <a:path w="5566" h="35830" extrusionOk="0">
                  <a:moveTo>
                    <a:pt x="1" y="1"/>
                  </a:moveTo>
                  <a:lnTo>
                    <a:pt x="1" y="35830"/>
                  </a:lnTo>
                  <a:lnTo>
                    <a:pt x="5566" y="35830"/>
                  </a:lnTo>
                  <a:lnTo>
                    <a:pt x="556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20"/>
            <p:cNvSpPr/>
            <p:nvPr/>
          </p:nvSpPr>
          <p:spPr>
            <a:xfrm>
              <a:off x="51525" y="1671775"/>
              <a:ext cx="139150" cy="895750"/>
            </a:xfrm>
            <a:custGeom>
              <a:avLst/>
              <a:gdLst/>
              <a:ahLst/>
              <a:cxnLst/>
              <a:rect l="l" t="t" r="r" b="b"/>
              <a:pathLst>
                <a:path w="5566" h="35830" extrusionOk="0">
                  <a:moveTo>
                    <a:pt x="0" y="1"/>
                  </a:moveTo>
                  <a:lnTo>
                    <a:pt x="0" y="35830"/>
                  </a:lnTo>
                  <a:lnTo>
                    <a:pt x="5565" y="35830"/>
                  </a:lnTo>
                  <a:lnTo>
                    <a:pt x="556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20"/>
            <p:cNvSpPr/>
            <p:nvPr/>
          </p:nvSpPr>
          <p:spPr>
            <a:xfrm>
              <a:off x="174525" y="1671775"/>
              <a:ext cx="139125" cy="895750"/>
            </a:xfrm>
            <a:custGeom>
              <a:avLst/>
              <a:gdLst/>
              <a:ahLst/>
              <a:cxnLst/>
              <a:rect l="l" t="t" r="r" b="b"/>
              <a:pathLst>
                <a:path w="5565" h="35830" extrusionOk="0">
                  <a:moveTo>
                    <a:pt x="0" y="1"/>
                  </a:moveTo>
                  <a:lnTo>
                    <a:pt x="0" y="35830"/>
                  </a:lnTo>
                  <a:lnTo>
                    <a:pt x="5565" y="35830"/>
                  </a:lnTo>
                  <a:lnTo>
                    <a:pt x="556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20"/>
            <p:cNvSpPr/>
            <p:nvPr/>
          </p:nvSpPr>
          <p:spPr>
            <a:xfrm>
              <a:off x="297500" y="1671775"/>
              <a:ext cx="138650" cy="895750"/>
            </a:xfrm>
            <a:custGeom>
              <a:avLst/>
              <a:gdLst/>
              <a:ahLst/>
              <a:cxnLst/>
              <a:rect l="l" t="t" r="r" b="b"/>
              <a:pathLst>
                <a:path w="5546" h="35830" extrusionOk="0">
                  <a:moveTo>
                    <a:pt x="1" y="1"/>
                  </a:moveTo>
                  <a:lnTo>
                    <a:pt x="1" y="35830"/>
                  </a:lnTo>
                  <a:lnTo>
                    <a:pt x="5545" y="35830"/>
                  </a:lnTo>
                  <a:lnTo>
                    <a:pt x="554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20"/>
            <p:cNvSpPr/>
            <p:nvPr/>
          </p:nvSpPr>
          <p:spPr>
            <a:xfrm>
              <a:off x="420000" y="1671775"/>
              <a:ext cx="139150" cy="895750"/>
            </a:xfrm>
            <a:custGeom>
              <a:avLst/>
              <a:gdLst/>
              <a:ahLst/>
              <a:cxnLst/>
              <a:rect l="l" t="t" r="r" b="b"/>
              <a:pathLst>
                <a:path w="5566" h="35830" extrusionOk="0">
                  <a:moveTo>
                    <a:pt x="0" y="1"/>
                  </a:moveTo>
                  <a:lnTo>
                    <a:pt x="0" y="35830"/>
                  </a:lnTo>
                  <a:lnTo>
                    <a:pt x="5565" y="35830"/>
                  </a:lnTo>
                  <a:lnTo>
                    <a:pt x="556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20"/>
            <p:cNvSpPr/>
            <p:nvPr/>
          </p:nvSpPr>
          <p:spPr>
            <a:xfrm>
              <a:off x="542975" y="1671775"/>
              <a:ext cx="139150" cy="895750"/>
            </a:xfrm>
            <a:custGeom>
              <a:avLst/>
              <a:gdLst/>
              <a:ahLst/>
              <a:cxnLst/>
              <a:rect l="l" t="t" r="r" b="b"/>
              <a:pathLst>
                <a:path w="5566" h="35830" extrusionOk="0">
                  <a:moveTo>
                    <a:pt x="1" y="1"/>
                  </a:moveTo>
                  <a:lnTo>
                    <a:pt x="1" y="35830"/>
                  </a:lnTo>
                  <a:lnTo>
                    <a:pt x="5566" y="35830"/>
                  </a:lnTo>
                  <a:lnTo>
                    <a:pt x="556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20"/>
            <p:cNvSpPr/>
            <p:nvPr/>
          </p:nvSpPr>
          <p:spPr>
            <a:xfrm>
              <a:off x="665975" y="1671775"/>
              <a:ext cx="139150" cy="895750"/>
            </a:xfrm>
            <a:custGeom>
              <a:avLst/>
              <a:gdLst/>
              <a:ahLst/>
              <a:cxnLst/>
              <a:rect l="l" t="t" r="r" b="b"/>
              <a:pathLst>
                <a:path w="5566" h="35830" extrusionOk="0">
                  <a:moveTo>
                    <a:pt x="0" y="1"/>
                  </a:moveTo>
                  <a:lnTo>
                    <a:pt x="0" y="35830"/>
                  </a:lnTo>
                  <a:lnTo>
                    <a:pt x="5565" y="35830"/>
                  </a:lnTo>
                  <a:lnTo>
                    <a:pt x="556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20"/>
            <p:cNvSpPr/>
            <p:nvPr/>
          </p:nvSpPr>
          <p:spPr>
            <a:xfrm>
              <a:off x="788975" y="1671775"/>
              <a:ext cx="139125" cy="895750"/>
            </a:xfrm>
            <a:custGeom>
              <a:avLst/>
              <a:gdLst/>
              <a:ahLst/>
              <a:cxnLst/>
              <a:rect l="l" t="t" r="r" b="b"/>
              <a:pathLst>
                <a:path w="5565" h="35830" extrusionOk="0">
                  <a:moveTo>
                    <a:pt x="0" y="1"/>
                  </a:moveTo>
                  <a:lnTo>
                    <a:pt x="0" y="35830"/>
                  </a:lnTo>
                  <a:lnTo>
                    <a:pt x="5565" y="35830"/>
                  </a:lnTo>
                  <a:lnTo>
                    <a:pt x="556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20"/>
            <p:cNvSpPr/>
            <p:nvPr/>
          </p:nvSpPr>
          <p:spPr>
            <a:xfrm>
              <a:off x="911950" y="1671775"/>
              <a:ext cx="139150" cy="895750"/>
            </a:xfrm>
            <a:custGeom>
              <a:avLst/>
              <a:gdLst/>
              <a:ahLst/>
              <a:cxnLst/>
              <a:rect l="l" t="t" r="r" b="b"/>
              <a:pathLst>
                <a:path w="5566" h="35830" extrusionOk="0">
                  <a:moveTo>
                    <a:pt x="1" y="1"/>
                  </a:moveTo>
                  <a:lnTo>
                    <a:pt x="1" y="35830"/>
                  </a:lnTo>
                  <a:lnTo>
                    <a:pt x="5566" y="35830"/>
                  </a:lnTo>
                  <a:lnTo>
                    <a:pt x="556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20"/>
            <p:cNvSpPr/>
            <p:nvPr/>
          </p:nvSpPr>
          <p:spPr>
            <a:xfrm>
              <a:off x="911950" y="2485350"/>
              <a:ext cx="139150" cy="82175"/>
            </a:xfrm>
            <a:custGeom>
              <a:avLst/>
              <a:gdLst/>
              <a:ahLst/>
              <a:cxnLst/>
              <a:rect l="l" t="t" r="r" b="b"/>
              <a:pathLst>
                <a:path w="5566" h="3287" extrusionOk="0">
                  <a:moveTo>
                    <a:pt x="1" y="0"/>
                  </a:moveTo>
                  <a:lnTo>
                    <a:pt x="1" y="3287"/>
                  </a:lnTo>
                  <a:lnTo>
                    <a:pt x="5566" y="3287"/>
                  </a:lnTo>
                  <a:lnTo>
                    <a:pt x="556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20"/>
            <p:cNvSpPr/>
            <p:nvPr/>
          </p:nvSpPr>
          <p:spPr>
            <a:xfrm>
              <a:off x="788975" y="2485350"/>
              <a:ext cx="139125" cy="82175"/>
            </a:xfrm>
            <a:custGeom>
              <a:avLst/>
              <a:gdLst/>
              <a:ahLst/>
              <a:cxnLst/>
              <a:rect l="l" t="t" r="r" b="b"/>
              <a:pathLst>
                <a:path w="5565" h="3287" extrusionOk="0">
                  <a:moveTo>
                    <a:pt x="0" y="0"/>
                  </a:moveTo>
                  <a:lnTo>
                    <a:pt x="0" y="3287"/>
                  </a:lnTo>
                  <a:lnTo>
                    <a:pt x="5565" y="3287"/>
                  </a:lnTo>
                  <a:lnTo>
                    <a:pt x="556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20"/>
            <p:cNvSpPr/>
            <p:nvPr/>
          </p:nvSpPr>
          <p:spPr>
            <a:xfrm>
              <a:off x="665975" y="2485350"/>
              <a:ext cx="139150" cy="82175"/>
            </a:xfrm>
            <a:custGeom>
              <a:avLst/>
              <a:gdLst/>
              <a:ahLst/>
              <a:cxnLst/>
              <a:rect l="l" t="t" r="r" b="b"/>
              <a:pathLst>
                <a:path w="5566" h="3287" extrusionOk="0">
                  <a:moveTo>
                    <a:pt x="0" y="0"/>
                  </a:moveTo>
                  <a:lnTo>
                    <a:pt x="0" y="3287"/>
                  </a:lnTo>
                  <a:lnTo>
                    <a:pt x="5565" y="3287"/>
                  </a:lnTo>
                  <a:lnTo>
                    <a:pt x="556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20"/>
            <p:cNvSpPr/>
            <p:nvPr/>
          </p:nvSpPr>
          <p:spPr>
            <a:xfrm>
              <a:off x="542975" y="2485350"/>
              <a:ext cx="139150" cy="82175"/>
            </a:xfrm>
            <a:custGeom>
              <a:avLst/>
              <a:gdLst/>
              <a:ahLst/>
              <a:cxnLst/>
              <a:rect l="l" t="t" r="r" b="b"/>
              <a:pathLst>
                <a:path w="5566" h="3287" extrusionOk="0">
                  <a:moveTo>
                    <a:pt x="1" y="0"/>
                  </a:moveTo>
                  <a:lnTo>
                    <a:pt x="1" y="3287"/>
                  </a:lnTo>
                  <a:lnTo>
                    <a:pt x="5566" y="3287"/>
                  </a:lnTo>
                  <a:lnTo>
                    <a:pt x="556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20"/>
            <p:cNvSpPr/>
            <p:nvPr/>
          </p:nvSpPr>
          <p:spPr>
            <a:xfrm>
              <a:off x="420000" y="2485350"/>
              <a:ext cx="139150" cy="82175"/>
            </a:xfrm>
            <a:custGeom>
              <a:avLst/>
              <a:gdLst/>
              <a:ahLst/>
              <a:cxnLst/>
              <a:rect l="l" t="t" r="r" b="b"/>
              <a:pathLst>
                <a:path w="5566" h="3287" extrusionOk="0">
                  <a:moveTo>
                    <a:pt x="0" y="0"/>
                  </a:moveTo>
                  <a:lnTo>
                    <a:pt x="0" y="3287"/>
                  </a:lnTo>
                  <a:lnTo>
                    <a:pt x="5565" y="3287"/>
                  </a:lnTo>
                  <a:lnTo>
                    <a:pt x="556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20"/>
            <p:cNvSpPr/>
            <p:nvPr/>
          </p:nvSpPr>
          <p:spPr>
            <a:xfrm>
              <a:off x="297500" y="2485350"/>
              <a:ext cx="138650" cy="82175"/>
            </a:xfrm>
            <a:custGeom>
              <a:avLst/>
              <a:gdLst/>
              <a:ahLst/>
              <a:cxnLst/>
              <a:rect l="l" t="t" r="r" b="b"/>
              <a:pathLst>
                <a:path w="5546" h="3287" extrusionOk="0">
                  <a:moveTo>
                    <a:pt x="1" y="0"/>
                  </a:moveTo>
                  <a:lnTo>
                    <a:pt x="1" y="3287"/>
                  </a:lnTo>
                  <a:lnTo>
                    <a:pt x="5545" y="3287"/>
                  </a:lnTo>
                  <a:lnTo>
                    <a:pt x="554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20"/>
            <p:cNvSpPr/>
            <p:nvPr/>
          </p:nvSpPr>
          <p:spPr>
            <a:xfrm>
              <a:off x="174525" y="2485350"/>
              <a:ext cx="139125" cy="82175"/>
            </a:xfrm>
            <a:custGeom>
              <a:avLst/>
              <a:gdLst/>
              <a:ahLst/>
              <a:cxnLst/>
              <a:rect l="l" t="t" r="r" b="b"/>
              <a:pathLst>
                <a:path w="5565" h="3287" extrusionOk="0">
                  <a:moveTo>
                    <a:pt x="0" y="0"/>
                  </a:moveTo>
                  <a:lnTo>
                    <a:pt x="0" y="3287"/>
                  </a:lnTo>
                  <a:lnTo>
                    <a:pt x="5565" y="3287"/>
                  </a:lnTo>
                  <a:lnTo>
                    <a:pt x="556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20"/>
            <p:cNvSpPr/>
            <p:nvPr/>
          </p:nvSpPr>
          <p:spPr>
            <a:xfrm>
              <a:off x="51525" y="2485350"/>
              <a:ext cx="139150" cy="82175"/>
            </a:xfrm>
            <a:custGeom>
              <a:avLst/>
              <a:gdLst/>
              <a:ahLst/>
              <a:cxnLst/>
              <a:rect l="l" t="t" r="r" b="b"/>
              <a:pathLst>
                <a:path w="5566" h="3287" extrusionOk="0">
                  <a:moveTo>
                    <a:pt x="0" y="0"/>
                  </a:moveTo>
                  <a:lnTo>
                    <a:pt x="0" y="3287"/>
                  </a:lnTo>
                  <a:lnTo>
                    <a:pt x="5565" y="3287"/>
                  </a:lnTo>
                  <a:lnTo>
                    <a:pt x="556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20"/>
            <p:cNvSpPr/>
            <p:nvPr/>
          </p:nvSpPr>
          <p:spPr>
            <a:xfrm>
              <a:off x="-71475" y="2485350"/>
              <a:ext cx="139150" cy="82175"/>
            </a:xfrm>
            <a:custGeom>
              <a:avLst/>
              <a:gdLst/>
              <a:ahLst/>
              <a:cxnLst/>
              <a:rect l="l" t="t" r="r" b="b"/>
              <a:pathLst>
                <a:path w="5566" h="3287" extrusionOk="0">
                  <a:moveTo>
                    <a:pt x="1" y="0"/>
                  </a:moveTo>
                  <a:lnTo>
                    <a:pt x="1" y="3287"/>
                  </a:lnTo>
                  <a:lnTo>
                    <a:pt x="5566" y="3287"/>
                  </a:lnTo>
                  <a:lnTo>
                    <a:pt x="556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20"/>
            <p:cNvSpPr/>
            <p:nvPr/>
          </p:nvSpPr>
          <p:spPr>
            <a:xfrm>
              <a:off x="-71475" y="2567500"/>
              <a:ext cx="329675" cy="193075"/>
            </a:xfrm>
            <a:custGeom>
              <a:avLst/>
              <a:gdLst/>
              <a:ahLst/>
              <a:cxnLst/>
              <a:rect l="l" t="t" r="r" b="b"/>
              <a:pathLst>
                <a:path w="13187" h="7723" extrusionOk="0">
                  <a:moveTo>
                    <a:pt x="1" y="1"/>
                  </a:moveTo>
                  <a:lnTo>
                    <a:pt x="1" y="7723"/>
                  </a:lnTo>
                  <a:lnTo>
                    <a:pt x="13187" y="7723"/>
                  </a:lnTo>
                  <a:lnTo>
                    <a:pt x="1318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20"/>
            <p:cNvSpPr/>
            <p:nvPr/>
          </p:nvSpPr>
          <p:spPr>
            <a:xfrm>
              <a:off x="259700" y="2567500"/>
              <a:ext cx="262125" cy="193075"/>
            </a:xfrm>
            <a:custGeom>
              <a:avLst/>
              <a:gdLst/>
              <a:ahLst/>
              <a:cxnLst/>
              <a:rect l="l" t="t" r="r" b="b"/>
              <a:pathLst>
                <a:path w="10485" h="7723" extrusionOk="0">
                  <a:moveTo>
                    <a:pt x="0" y="1"/>
                  </a:moveTo>
                  <a:lnTo>
                    <a:pt x="0" y="7723"/>
                  </a:lnTo>
                  <a:lnTo>
                    <a:pt x="10485" y="7723"/>
                  </a:lnTo>
                  <a:lnTo>
                    <a:pt x="1048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20"/>
            <p:cNvSpPr/>
            <p:nvPr/>
          </p:nvSpPr>
          <p:spPr>
            <a:xfrm>
              <a:off x="521828" y="2567500"/>
              <a:ext cx="265611" cy="193075"/>
            </a:xfrm>
            <a:custGeom>
              <a:avLst/>
              <a:gdLst/>
              <a:ahLst/>
              <a:cxnLst/>
              <a:rect l="l" t="t" r="r" b="b"/>
              <a:pathLst>
                <a:path w="10485" h="7723" extrusionOk="0">
                  <a:moveTo>
                    <a:pt x="0" y="1"/>
                  </a:moveTo>
                  <a:lnTo>
                    <a:pt x="0" y="7723"/>
                  </a:lnTo>
                  <a:lnTo>
                    <a:pt x="10485" y="7723"/>
                  </a:lnTo>
                  <a:lnTo>
                    <a:pt x="1048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20"/>
            <p:cNvSpPr/>
            <p:nvPr/>
          </p:nvSpPr>
          <p:spPr>
            <a:xfrm>
              <a:off x="787450" y="2567500"/>
              <a:ext cx="262150" cy="193075"/>
            </a:xfrm>
            <a:custGeom>
              <a:avLst/>
              <a:gdLst/>
              <a:ahLst/>
              <a:cxnLst/>
              <a:rect l="l" t="t" r="r" b="b"/>
              <a:pathLst>
                <a:path w="10486" h="7723" extrusionOk="0">
                  <a:moveTo>
                    <a:pt x="1" y="1"/>
                  </a:moveTo>
                  <a:lnTo>
                    <a:pt x="1" y="7723"/>
                  </a:lnTo>
                  <a:lnTo>
                    <a:pt x="10485" y="7723"/>
                  </a:lnTo>
                  <a:lnTo>
                    <a:pt x="1048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2" name="Google Shape;702;p20"/>
          <p:cNvGrpSpPr/>
          <p:nvPr/>
        </p:nvGrpSpPr>
        <p:grpSpPr>
          <a:xfrm>
            <a:off x="0" y="0"/>
            <a:ext cx="9144000" cy="255300"/>
            <a:chOff x="2172900" y="745150"/>
            <a:chExt cx="9144000" cy="255300"/>
          </a:xfrm>
        </p:grpSpPr>
        <p:sp>
          <p:nvSpPr>
            <p:cNvPr id="703" name="Google Shape;703;p20"/>
            <p:cNvSpPr/>
            <p:nvPr/>
          </p:nvSpPr>
          <p:spPr>
            <a:xfrm>
              <a:off x="2172900" y="745150"/>
              <a:ext cx="9144000" cy="255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4" name="Google Shape;704;p20"/>
            <p:cNvGrpSpPr/>
            <p:nvPr/>
          </p:nvGrpSpPr>
          <p:grpSpPr>
            <a:xfrm>
              <a:off x="2262075" y="811763"/>
              <a:ext cx="431674" cy="122076"/>
              <a:chOff x="2452325" y="816100"/>
              <a:chExt cx="431674" cy="122076"/>
            </a:xfrm>
          </p:grpSpPr>
          <p:sp>
            <p:nvSpPr>
              <p:cNvPr id="705" name="Google Shape;705;p20"/>
              <p:cNvSpPr/>
              <p:nvPr/>
            </p:nvSpPr>
            <p:spPr>
              <a:xfrm>
                <a:off x="2452325" y="816100"/>
                <a:ext cx="122072" cy="122076"/>
              </a:xfrm>
              <a:custGeom>
                <a:avLst/>
                <a:gdLst/>
                <a:ahLst/>
                <a:cxnLst/>
                <a:rect l="l" t="t" r="r" b="b"/>
                <a:pathLst>
                  <a:path w="1574" h="1574" extrusionOk="0">
                    <a:moveTo>
                      <a:pt x="0" y="1"/>
                    </a:moveTo>
                    <a:lnTo>
                      <a:pt x="0" y="1573"/>
                    </a:lnTo>
                    <a:lnTo>
                      <a:pt x="1573" y="1573"/>
                    </a:lnTo>
                    <a:lnTo>
                      <a:pt x="157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20"/>
              <p:cNvSpPr/>
              <p:nvPr/>
            </p:nvSpPr>
            <p:spPr>
              <a:xfrm>
                <a:off x="2761927" y="816100"/>
                <a:ext cx="122072" cy="122076"/>
              </a:xfrm>
              <a:custGeom>
                <a:avLst/>
                <a:gdLst/>
                <a:ahLst/>
                <a:cxnLst/>
                <a:rect l="l" t="t" r="r" b="b"/>
                <a:pathLst>
                  <a:path w="1574" h="1574" extrusionOk="0">
                    <a:moveTo>
                      <a:pt x="1" y="1"/>
                    </a:moveTo>
                    <a:lnTo>
                      <a:pt x="1" y="1573"/>
                    </a:lnTo>
                    <a:lnTo>
                      <a:pt x="1573" y="1573"/>
                    </a:lnTo>
                    <a:lnTo>
                      <a:pt x="157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20"/>
              <p:cNvSpPr/>
              <p:nvPr/>
            </p:nvSpPr>
            <p:spPr>
              <a:xfrm>
                <a:off x="2782247" y="836808"/>
                <a:ext cx="81433" cy="79419"/>
              </a:xfrm>
              <a:custGeom>
                <a:avLst/>
                <a:gdLst/>
                <a:ahLst/>
                <a:cxnLst/>
                <a:rect l="l" t="t" r="r" b="b"/>
                <a:pathLst>
                  <a:path w="1050" h="1024" extrusionOk="0">
                    <a:moveTo>
                      <a:pt x="79" y="1"/>
                    </a:moveTo>
                    <a:cubicBezTo>
                      <a:pt x="61" y="1"/>
                      <a:pt x="41" y="6"/>
                      <a:pt x="21" y="16"/>
                    </a:cubicBezTo>
                    <a:cubicBezTo>
                      <a:pt x="1" y="56"/>
                      <a:pt x="1" y="96"/>
                      <a:pt x="21" y="117"/>
                    </a:cubicBezTo>
                    <a:lnTo>
                      <a:pt x="424" y="520"/>
                    </a:lnTo>
                    <a:lnTo>
                      <a:pt x="21" y="903"/>
                    </a:lnTo>
                    <a:cubicBezTo>
                      <a:pt x="1" y="943"/>
                      <a:pt x="1" y="984"/>
                      <a:pt x="21" y="1004"/>
                    </a:cubicBezTo>
                    <a:cubicBezTo>
                      <a:pt x="41" y="1024"/>
                      <a:pt x="61" y="1024"/>
                      <a:pt x="81" y="1024"/>
                    </a:cubicBezTo>
                    <a:cubicBezTo>
                      <a:pt x="102" y="1024"/>
                      <a:pt x="122" y="1024"/>
                      <a:pt x="122" y="1004"/>
                    </a:cubicBezTo>
                    <a:lnTo>
                      <a:pt x="525" y="621"/>
                    </a:lnTo>
                    <a:lnTo>
                      <a:pt x="908" y="1004"/>
                    </a:lnTo>
                    <a:cubicBezTo>
                      <a:pt x="928" y="1024"/>
                      <a:pt x="948" y="1024"/>
                      <a:pt x="969" y="1024"/>
                    </a:cubicBezTo>
                    <a:cubicBezTo>
                      <a:pt x="989" y="1024"/>
                      <a:pt x="1009" y="1024"/>
                      <a:pt x="1009" y="1004"/>
                    </a:cubicBezTo>
                    <a:cubicBezTo>
                      <a:pt x="1049" y="984"/>
                      <a:pt x="1049" y="943"/>
                      <a:pt x="1009" y="903"/>
                    </a:cubicBezTo>
                    <a:lnTo>
                      <a:pt x="626" y="520"/>
                    </a:lnTo>
                    <a:lnTo>
                      <a:pt x="1009" y="117"/>
                    </a:lnTo>
                    <a:cubicBezTo>
                      <a:pt x="1049" y="96"/>
                      <a:pt x="1049" y="56"/>
                      <a:pt x="1009" y="16"/>
                    </a:cubicBezTo>
                    <a:cubicBezTo>
                      <a:pt x="999" y="6"/>
                      <a:pt x="984" y="1"/>
                      <a:pt x="966" y="1"/>
                    </a:cubicBezTo>
                    <a:cubicBezTo>
                      <a:pt x="948" y="1"/>
                      <a:pt x="928" y="6"/>
                      <a:pt x="908" y="16"/>
                    </a:cubicBezTo>
                    <a:lnTo>
                      <a:pt x="525" y="419"/>
                    </a:lnTo>
                    <a:lnTo>
                      <a:pt x="122" y="16"/>
                    </a:lnTo>
                    <a:cubicBezTo>
                      <a:pt x="112" y="6"/>
                      <a:pt x="97" y="1"/>
                      <a:pt x="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20"/>
              <p:cNvSpPr/>
              <p:nvPr/>
            </p:nvSpPr>
            <p:spPr>
              <a:xfrm>
                <a:off x="2602473" y="816100"/>
                <a:ext cx="121994" cy="122076"/>
              </a:xfrm>
              <a:custGeom>
                <a:avLst/>
                <a:gdLst/>
                <a:ahLst/>
                <a:cxnLst/>
                <a:rect l="l" t="t" r="r" b="b"/>
                <a:pathLst>
                  <a:path w="1573" h="1574" extrusionOk="0">
                    <a:moveTo>
                      <a:pt x="0" y="1"/>
                    </a:moveTo>
                    <a:lnTo>
                      <a:pt x="0" y="1573"/>
                    </a:lnTo>
                    <a:lnTo>
                      <a:pt x="1573" y="1573"/>
                    </a:lnTo>
                    <a:lnTo>
                      <a:pt x="157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20"/>
              <p:cNvSpPr/>
              <p:nvPr/>
            </p:nvSpPr>
            <p:spPr>
              <a:xfrm>
                <a:off x="2618062" y="831767"/>
                <a:ext cx="90817" cy="90742"/>
              </a:xfrm>
              <a:custGeom>
                <a:avLst/>
                <a:gdLst/>
                <a:ahLst/>
                <a:cxnLst/>
                <a:rect l="l" t="t" r="r" b="b"/>
                <a:pathLst>
                  <a:path w="1171" h="1170" extrusionOk="0">
                    <a:moveTo>
                      <a:pt x="1029" y="141"/>
                    </a:moveTo>
                    <a:lnTo>
                      <a:pt x="1029" y="1028"/>
                    </a:lnTo>
                    <a:lnTo>
                      <a:pt x="142" y="1028"/>
                    </a:lnTo>
                    <a:lnTo>
                      <a:pt x="142" y="141"/>
                    </a:lnTo>
                    <a:close/>
                    <a:moveTo>
                      <a:pt x="81" y="0"/>
                    </a:moveTo>
                    <a:cubicBezTo>
                      <a:pt x="41" y="0"/>
                      <a:pt x="1" y="20"/>
                      <a:pt x="1" y="61"/>
                    </a:cubicBezTo>
                    <a:lnTo>
                      <a:pt x="1" y="1089"/>
                    </a:lnTo>
                    <a:cubicBezTo>
                      <a:pt x="1" y="1129"/>
                      <a:pt x="41" y="1170"/>
                      <a:pt x="81" y="1170"/>
                    </a:cubicBezTo>
                    <a:lnTo>
                      <a:pt x="1110" y="1170"/>
                    </a:lnTo>
                    <a:cubicBezTo>
                      <a:pt x="1130" y="1170"/>
                      <a:pt x="1170" y="1129"/>
                      <a:pt x="1170" y="1089"/>
                    </a:cubicBezTo>
                    <a:lnTo>
                      <a:pt x="1170" y="61"/>
                    </a:lnTo>
                    <a:cubicBezTo>
                      <a:pt x="1170" y="20"/>
                      <a:pt x="1130" y="0"/>
                      <a:pt x="1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20"/>
              <p:cNvSpPr/>
              <p:nvPr/>
            </p:nvSpPr>
            <p:spPr>
              <a:xfrm>
                <a:off x="2463260" y="889624"/>
                <a:ext cx="101752" cy="11013"/>
              </a:xfrm>
              <a:custGeom>
                <a:avLst/>
                <a:gdLst/>
                <a:ahLst/>
                <a:cxnLst/>
                <a:rect l="l" t="t" r="r" b="b"/>
                <a:pathLst>
                  <a:path w="1312" h="142" extrusionOk="0">
                    <a:moveTo>
                      <a:pt x="61" y="0"/>
                    </a:moveTo>
                    <a:cubicBezTo>
                      <a:pt x="21" y="0"/>
                      <a:pt x="1" y="20"/>
                      <a:pt x="1" y="61"/>
                    </a:cubicBezTo>
                    <a:cubicBezTo>
                      <a:pt x="1" y="101"/>
                      <a:pt x="21" y="141"/>
                      <a:pt x="61" y="141"/>
                    </a:cubicBezTo>
                    <a:lnTo>
                      <a:pt x="1231" y="141"/>
                    </a:lnTo>
                    <a:cubicBezTo>
                      <a:pt x="1271" y="141"/>
                      <a:pt x="1311" y="101"/>
                      <a:pt x="1311" y="61"/>
                    </a:cubicBezTo>
                    <a:cubicBezTo>
                      <a:pt x="1311" y="20"/>
                      <a:pt x="1271" y="0"/>
                      <a:pt x="12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11" name="Google Shape;711;p20"/>
          <p:cNvSpPr/>
          <p:nvPr/>
        </p:nvSpPr>
        <p:spPr>
          <a:xfrm rot="1903714">
            <a:off x="8410144" y="3514499"/>
            <a:ext cx="394126" cy="408627"/>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20"/>
          <p:cNvSpPr/>
          <p:nvPr/>
        </p:nvSpPr>
        <p:spPr>
          <a:xfrm flipH="1">
            <a:off x="353100" y="707537"/>
            <a:ext cx="265207" cy="27494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20"/>
          <p:cNvSpPr/>
          <p:nvPr/>
        </p:nvSpPr>
        <p:spPr>
          <a:xfrm rot="-770379">
            <a:off x="104440" y="4242730"/>
            <a:ext cx="394133" cy="408634"/>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20"/>
          <p:cNvSpPr/>
          <p:nvPr/>
        </p:nvSpPr>
        <p:spPr>
          <a:xfrm flipH="1">
            <a:off x="8566463" y="1855638"/>
            <a:ext cx="265207" cy="27494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20"/>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716" name="Google Shape;716;p20"/>
          <p:cNvSpPr txBox="1">
            <a:spLocks noGrp="1"/>
          </p:cNvSpPr>
          <p:nvPr>
            <p:ph type="subTitle" idx="1"/>
          </p:nvPr>
        </p:nvSpPr>
        <p:spPr>
          <a:xfrm>
            <a:off x="4985256" y="1876375"/>
            <a:ext cx="2947800" cy="2230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b="0"/>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717" name="Google Shape;717;p20"/>
          <p:cNvSpPr txBox="1">
            <a:spLocks noGrp="1"/>
          </p:cNvSpPr>
          <p:nvPr>
            <p:ph type="subTitle" idx="2"/>
          </p:nvPr>
        </p:nvSpPr>
        <p:spPr>
          <a:xfrm>
            <a:off x="1001900" y="1876375"/>
            <a:ext cx="2947800" cy="2230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b="0"/>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two columns 3">
  <p:cSld name="TITLE_AND_TWO_COLUMNS_1_1_1">
    <p:spTree>
      <p:nvGrpSpPr>
        <p:cNvPr id="1" name="Shape 749"/>
        <p:cNvGrpSpPr/>
        <p:nvPr/>
      </p:nvGrpSpPr>
      <p:grpSpPr>
        <a:xfrm>
          <a:off x="0" y="0"/>
          <a:ext cx="0" cy="0"/>
          <a:chOff x="0" y="0"/>
          <a:chExt cx="0" cy="0"/>
        </a:xfrm>
      </p:grpSpPr>
      <p:sp>
        <p:nvSpPr>
          <p:cNvPr id="750" name="Google Shape;750;p22"/>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751" name="Google Shape;751;p22"/>
          <p:cNvSpPr txBox="1">
            <a:spLocks noGrp="1"/>
          </p:cNvSpPr>
          <p:nvPr>
            <p:ph type="subTitle" idx="1"/>
          </p:nvPr>
        </p:nvSpPr>
        <p:spPr>
          <a:xfrm>
            <a:off x="2424850" y="3655550"/>
            <a:ext cx="1978200" cy="665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200"/>
              <a:buNone/>
              <a:defRPr/>
            </a:lvl2pPr>
            <a:lvl3pPr lvl="2" algn="ctr" rtl="0">
              <a:lnSpc>
                <a:spcPct val="100000"/>
              </a:lnSpc>
              <a:spcBef>
                <a:spcPts val="1600"/>
              </a:spcBef>
              <a:spcAft>
                <a:spcPts val="0"/>
              </a:spcAft>
              <a:buSzPts val="1200"/>
              <a:buNone/>
              <a:defRPr/>
            </a:lvl3pPr>
            <a:lvl4pPr lvl="3" algn="ctr" rtl="0">
              <a:lnSpc>
                <a:spcPct val="100000"/>
              </a:lnSpc>
              <a:spcBef>
                <a:spcPts val="1600"/>
              </a:spcBef>
              <a:spcAft>
                <a:spcPts val="0"/>
              </a:spcAft>
              <a:buSzPts val="1200"/>
              <a:buNone/>
              <a:defRPr/>
            </a:lvl4pPr>
            <a:lvl5pPr lvl="4" algn="ctr" rtl="0">
              <a:lnSpc>
                <a:spcPct val="100000"/>
              </a:lnSpc>
              <a:spcBef>
                <a:spcPts val="1600"/>
              </a:spcBef>
              <a:spcAft>
                <a:spcPts val="0"/>
              </a:spcAft>
              <a:buSzPts val="1200"/>
              <a:buNone/>
              <a:defRPr/>
            </a:lvl5pPr>
            <a:lvl6pPr lvl="5" algn="ctr" rtl="0">
              <a:lnSpc>
                <a:spcPct val="100000"/>
              </a:lnSpc>
              <a:spcBef>
                <a:spcPts val="1600"/>
              </a:spcBef>
              <a:spcAft>
                <a:spcPts val="0"/>
              </a:spcAft>
              <a:buSzPts val="1200"/>
              <a:buNone/>
              <a:defRPr/>
            </a:lvl6pPr>
            <a:lvl7pPr lvl="6" algn="ctr" rtl="0">
              <a:lnSpc>
                <a:spcPct val="100000"/>
              </a:lnSpc>
              <a:spcBef>
                <a:spcPts val="1600"/>
              </a:spcBef>
              <a:spcAft>
                <a:spcPts val="0"/>
              </a:spcAft>
              <a:buSzPts val="1200"/>
              <a:buNone/>
              <a:defRPr/>
            </a:lvl7pPr>
            <a:lvl8pPr lvl="7" algn="ctr" rtl="0">
              <a:lnSpc>
                <a:spcPct val="100000"/>
              </a:lnSpc>
              <a:spcBef>
                <a:spcPts val="1600"/>
              </a:spcBef>
              <a:spcAft>
                <a:spcPts val="0"/>
              </a:spcAft>
              <a:buSzPts val="1200"/>
              <a:buNone/>
              <a:defRPr/>
            </a:lvl8pPr>
            <a:lvl9pPr lvl="8" algn="ctr" rtl="0">
              <a:lnSpc>
                <a:spcPct val="100000"/>
              </a:lnSpc>
              <a:spcBef>
                <a:spcPts val="1600"/>
              </a:spcBef>
              <a:spcAft>
                <a:spcPts val="1600"/>
              </a:spcAft>
              <a:buSzPts val="1200"/>
              <a:buNone/>
              <a:defRPr/>
            </a:lvl9pPr>
          </a:lstStyle>
          <a:p>
            <a:endParaRPr/>
          </a:p>
        </p:txBody>
      </p:sp>
      <p:sp>
        <p:nvSpPr>
          <p:cNvPr id="752" name="Google Shape;752;p22"/>
          <p:cNvSpPr txBox="1">
            <a:spLocks noGrp="1"/>
          </p:cNvSpPr>
          <p:nvPr>
            <p:ph type="subTitle" idx="2"/>
          </p:nvPr>
        </p:nvSpPr>
        <p:spPr>
          <a:xfrm>
            <a:off x="4740954" y="3655550"/>
            <a:ext cx="1978200" cy="665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200"/>
              <a:buNone/>
              <a:defRPr/>
            </a:lvl2pPr>
            <a:lvl3pPr lvl="2" algn="ctr" rtl="0">
              <a:lnSpc>
                <a:spcPct val="100000"/>
              </a:lnSpc>
              <a:spcBef>
                <a:spcPts val="1600"/>
              </a:spcBef>
              <a:spcAft>
                <a:spcPts val="0"/>
              </a:spcAft>
              <a:buSzPts val="1200"/>
              <a:buNone/>
              <a:defRPr/>
            </a:lvl3pPr>
            <a:lvl4pPr lvl="3" algn="ctr" rtl="0">
              <a:lnSpc>
                <a:spcPct val="100000"/>
              </a:lnSpc>
              <a:spcBef>
                <a:spcPts val="1600"/>
              </a:spcBef>
              <a:spcAft>
                <a:spcPts val="0"/>
              </a:spcAft>
              <a:buSzPts val="1200"/>
              <a:buNone/>
              <a:defRPr/>
            </a:lvl4pPr>
            <a:lvl5pPr lvl="4" algn="ctr" rtl="0">
              <a:lnSpc>
                <a:spcPct val="100000"/>
              </a:lnSpc>
              <a:spcBef>
                <a:spcPts val="1600"/>
              </a:spcBef>
              <a:spcAft>
                <a:spcPts val="0"/>
              </a:spcAft>
              <a:buSzPts val="1200"/>
              <a:buNone/>
              <a:defRPr/>
            </a:lvl5pPr>
            <a:lvl6pPr lvl="5" algn="ctr" rtl="0">
              <a:lnSpc>
                <a:spcPct val="100000"/>
              </a:lnSpc>
              <a:spcBef>
                <a:spcPts val="1600"/>
              </a:spcBef>
              <a:spcAft>
                <a:spcPts val="0"/>
              </a:spcAft>
              <a:buSzPts val="1200"/>
              <a:buNone/>
              <a:defRPr/>
            </a:lvl6pPr>
            <a:lvl7pPr lvl="6" algn="ctr" rtl="0">
              <a:lnSpc>
                <a:spcPct val="100000"/>
              </a:lnSpc>
              <a:spcBef>
                <a:spcPts val="1600"/>
              </a:spcBef>
              <a:spcAft>
                <a:spcPts val="0"/>
              </a:spcAft>
              <a:buSzPts val="1200"/>
              <a:buNone/>
              <a:defRPr/>
            </a:lvl7pPr>
            <a:lvl8pPr lvl="7" algn="ctr" rtl="0">
              <a:lnSpc>
                <a:spcPct val="100000"/>
              </a:lnSpc>
              <a:spcBef>
                <a:spcPts val="1600"/>
              </a:spcBef>
              <a:spcAft>
                <a:spcPts val="0"/>
              </a:spcAft>
              <a:buSzPts val="1200"/>
              <a:buNone/>
              <a:defRPr/>
            </a:lvl8pPr>
            <a:lvl9pPr lvl="8" algn="ctr" rtl="0">
              <a:lnSpc>
                <a:spcPct val="100000"/>
              </a:lnSpc>
              <a:spcBef>
                <a:spcPts val="1600"/>
              </a:spcBef>
              <a:spcAft>
                <a:spcPts val="1600"/>
              </a:spcAft>
              <a:buSzPts val="1200"/>
              <a:buNone/>
              <a:defRPr/>
            </a:lvl9pPr>
          </a:lstStyle>
          <a:p>
            <a:endParaRPr/>
          </a:p>
        </p:txBody>
      </p:sp>
      <p:sp>
        <p:nvSpPr>
          <p:cNvPr id="753" name="Google Shape;753;p22"/>
          <p:cNvSpPr txBox="1">
            <a:spLocks noGrp="1"/>
          </p:cNvSpPr>
          <p:nvPr>
            <p:ph type="subTitle" idx="3"/>
          </p:nvPr>
        </p:nvSpPr>
        <p:spPr>
          <a:xfrm>
            <a:off x="2424850" y="3354650"/>
            <a:ext cx="1978200" cy="3771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400" b="1">
                <a:solidFill>
                  <a:schemeClr val="dk1"/>
                </a:solidFill>
                <a:latin typeface="Montserrat"/>
                <a:ea typeface="Montserrat"/>
                <a:cs typeface="Montserrat"/>
                <a:sym typeface="Montserrat"/>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754" name="Google Shape;754;p22"/>
          <p:cNvSpPr txBox="1">
            <a:spLocks noGrp="1"/>
          </p:cNvSpPr>
          <p:nvPr>
            <p:ph type="subTitle" idx="4"/>
          </p:nvPr>
        </p:nvSpPr>
        <p:spPr>
          <a:xfrm>
            <a:off x="4740950" y="3354650"/>
            <a:ext cx="1978200" cy="3771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400" b="1">
                <a:solidFill>
                  <a:schemeClr val="dk1"/>
                </a:solidFill>
                <a:latin typeface="Montserrat"/>
                <a:ea typeface="Montserrat"/>
                <a:cs typeface="Montserrat"/>
                <a:sym typeface="Montserrat"/>
              </a:defRPr>
            </a:lvl1pPr>
            <a:lvl2pPr lvl="1" algn="ctr" rtl="0">
              <a:lnSpc>
                <a:spcPct val="100000"/>
              </a:lnSpc>
              <a:spcBef>
                <a:spcPts val="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chemeClr val="dk1"/>
              </a:buClr>
              <a:buSzPts val="3500"/>
              <a:buFont typeface="Montserrat"/>
              <a:buNone/>
              <a:defRPr sz="3500" b="1">
                <a:solidFill>
                  <a:schemeClr val="dk1"/>
                </a:solidFill>
                <a:latin typeface="Montserrat"/>
                <a:ea typeface="Montserrat"/>
                <a:cs typeface="Montserrat"/>
                <a:sym typeface="Montserrat"/>
              </a:defRPr>
            </a:lvl1pPr>
            <a:lvl2pPr lvl="1"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lvl="0" indent="-304800">
              <a:lnSpc>
                <a:spcPct val="100000"/>
              </a:lnSpc>
              <a:spcBef>
                <a:spcPts val="0"/>
              </a:spcBef>
              <a:spcAft>
                <a:spcPts val="0"/>
              </a:spcAft>
              <a:buClr>
                <a:schemeClr val="dk1"/>
              </a:buClr>
              <a:buSzPts val="1200"/>
              <a:buFont typeface="Baloo 2"/>
              <a:buChar char="●"/>
              <a:defRPr sz="1200">
                <a:solidFill>
                  <a:schemeClr val="dk1"/>
                </a:solidFill>
                <a:latin typeface="Baloo 2"/>
                <a:ea typeface="Baloo 2"/>
                <a:cs typeface="Baloo 2"/>
                <a:sym typeface="Baloo 2"/>
              </a:defRPr>
            </a:lvl1pPr>
            <a:lvl2pPr marL="914400" lvl="1" indent="-304800">
              <a:lnSpc>
                <a:spcPct val="100000"/>
              </a:lnSpc>
              <a:spcBef>
                <a:spcPts val="1600"/>
              </a:spcBef>
              <a:spcAft>
                <a:spcPts val="0"/>
              </a:spcAft>
              <a:buClr>
                <a:schemeClr val="dk1"/>
              </a:buClr>
              <a:buSzPts val="1200"/>
              <a:buFont typeface="Baloo 2"/>
              <a:buChar char="○"/>
              <a:defRPr sz="1200">
                <a:solidFill>
                  <a:schemeClr val="dk1"/>
                </a:solidFill>
                <a:latin typeface="Baloo 2"/>
                <a:ea typeface="Baloo 2"/>
                <a:cs typeface="Baloo 2"/>
                <a:sym typeface="Baloo 2"/>
              </a:defRPr>
            </a:lvl2pPr>
            <a:lvl3pPr marL="1371600" lvl="2" indent="-304800">
              <a:lnSpc>
                <a:spcPct val="100000"/>
              </a:lnSpc>
              <a:spcBef>
                <a:spcPts val="1600"/>
              </a:spcBef>
              <a:spcAft>
                <a:spcPts val="0"/>
              </a:spcAft>
              <a:buClr>
                <a:schemeClr val="dk1"/>
              </a:buClr>
              <a:buSzPts val="1200"/>
              <a:buFont typeface="Baloo 2"/>
              <a:buChar char="■"/>
              <a:defRPr sz="1200">
                <a:solidFill>
                  <a:schemeClr val="dk1"/>
                </a:solidFill>
                <a:latin typeface="Baloo 2"/>
                <a:ea typeface="Baloo 2"/>
                <a:cs typeface="Baloo 2"/>
                <a:sym typeface="Baloo 2"/>
              </a:defRPr>
            </a:lvl3pPr>
            <a:lvl4pPr marL="1828800" lvl="3" indent="-304800">
              <a:lnSpc>
                <a:spcPct val="100000"/>
              </a:lnSpc>
              <a:spcBef>
                <a:spcPts val="1600"/>
              </a:spcBef>
              <a:spcAft>
                <a:spcPts val="0"/>
              </a:spcAft>
              <a:buClr>
                <a:schemeClr val="dk1"/>
              </a:buClr>
              <a:buSzPts val="1200"/>
              <a:buFont typeface="Baloo 2"/>
              <a:buChar char="●"/>
              <a:defRPr sz="1200">
                <a:solidFill>
                  <a:schemeClr val="dk1"/>
                </a:solidFill>
                <a:latin typeface="Baloo 2"/>
                <a:ea typeface="Baloo 2"/>
                <a:cs typeface="Baloo 2"/>
                <a:sym typeface="Baloo 2"/>
              </a:defRPr>
            </a:lvl4pPr>
            <a:lvl5pPr marL="2286000" lvl="4" indent="-304800">
              <a:lnSpc>
                <a:spcPct val="100000"/>
              </a:lnSpc>
              <a:spcBef>
                <a:spcPts val="1600"/>
              </a:spcBef>
              <a:spcAft>
                <a:spcPts val="0"/>
              </a:spcAft>
              <a:buClr>
                <a:schemeClr val="dk1"/>
              </a:buClr>
              <a:buSzPts val="1200"/>
              <a:buFont typeface="Baloo 2"/>
              <a:buChar char="○"/>
              <a:defRPr sz="1200">
                <a:solidFill>
                  <a:schemeClr val="dk1"/>
                </a:solidFill>
                <a:latin typeface="Baloo 2"/>
                <a:ea typeface="Baloo 2"/>
                <a:cs typeface="Baloo 2"/>
                <a:sym typeface="Baloo 2"/>
              </a:defRPr>
            </a:lvl5pPr>
            <a:lvl6pPr marL="2743200" lvl="5" indent="-304800">
              <a:lnSpc>
                <a:spcPct val="100000"/>
              </a:lnSpc>
              <a:spcBef>
                <a:spcPts val="1600"/>
              </a:spcBef>
              <a:spcAft>
                <a:spcPts val="0"/>
              </a:spcAft>
              <a:buClr>
                <a:schemeClr val="dk1"/>
              </a:buClr>
              <a:buSzPts val="1200"/>
              <a:buFont typeface="Baloo 2"/>
              <a:buChar char="■"/>
              <a:defRPr sz="1200">
                <a:solidFill>
                  <a:schemeClr val="dk1"/>
                </a:solidFill>
                <a:latin typeface="Baloo 2"/>
                <a:ea typeface="Baloo 2"/>
                <a:cs typeface="Baloo 2"/>
                <a:sym typeface="Baloo 2"/>
              </a:defRPr>
            </a:lvl6pPr>
            <a:lvl7pPr marL="3200400" lvl="6" indent="-304800">
              <a:lnSpc>
                <a:spcPct val="100000"/>
              </a:lnSpc>
              <a:spcBef>
                <a:spcPts val="1600"/>
              </a:spcBef>
              <a:spcAft>
                <a:spcPts val="0"/>
              </a:spcAft>
              <a:buClr>
                <a:schemeClr val="dk1"/>
              </a:buClr>
              <a:buSzPts val="1200"/>
              <a:buFont typeface="Baloo 2"/>
              <a:buChar char="●"/>
              <a:defRPr sz="1200">
                <a:solidFill>
                  <a:schemeClr val="dk1"/>
                </a:solidFill>
                <a:latin typeface="Baloo 2"/>
                <a:ea typeface="Baloo 2"/>
                <a:cs typeface="Baloo 2"/>
                <a:sym typeface="Baloo 2"/>
              </a:defRPr>
            </a:lvl7pPr>
            <a:lvl8pPr marL="3657600" lvl="7" indent="-304800">
              <a:lnSpc>
                <a:spcPct val="100000"/>
              </a:lnSpc>
              <a:spcBef>
                <a:spcPts val="1600"/>
              </a:spcBef>
              <a:spcAft>
                <a:spcPts val="0"/>
              </a:spcAft>
              <a:buClr>
                <a:schemeClr val="dk1"/>
              </a:buClr>
              <a:buSzPts val="1200"/>
              <a:buFont typeface="Baloo 2"/>
              <a:buChar char="○"/>
              <a:defRPr sz="1200">
                <a:solidFill>
                  <a:schemeClr val="dk1"/>
                </a:solidFill>
                <a:latin typeface="Baloo 2"/>
                <a:ea typeface="Baloo 2"/>
                <a:cs typeface="Baloo 2"/>
                <a:sym typeface="Baloo 2"/>
              </a:defRPr>
            </a:lvl8pPr>
            <a:lvl9pPr marL="4114800" lvl="8" indent="-304800">
              <a:lnSpc>
                <a:spcPct val="100000"/>
              </a:lnSpc>
              <a:spcBef>
                <a:spcPts val="1600"/>
              </a:spcBef>
              <a:spcAft>
                <a:spcPts val="1600"/>
              </a:spcAft>
              <a:buClr>
                <a:schemeClr val="dk1"/>
              </a:buClr>
              <a:buSzPts val="1200"/>
              <a:buFont typeface="Baloo 2"/>
              <a:buChar char="■"/>
              <a:defRPr sz="1200">
                <a:solidFill>
                  <a:schemeClr val="dk1"/>
                </a:solidFill>
                <a:latin typeface="Baloo 2"/>
                <a:ea typeface="Baloo 2"/>
                <a:cs typeface="Baloo 2"/>
                <a:sym typeface="Baloo 2"/>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8" r:id="rId6"/>
    <p:sldLayoutId id="2147483659" r:id="rId7"/>
    <p:sldLayoutId id="2147483666" r:id="rId8"/>
    <p:sldLayoutId id="2147483668" r:id="rId9"/>
    <p:sldLayoutId id="2147483670" r:id="rId10"/>
    <p:sldLayoutId id="2147483679" r:id="rId11"/>
    <p:sldLayoutId id="2147483680"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449">
          <p15:clr>
            <a:srgbClr val="EA4335"/>
          </p15:clr>
        </p15:guide>
        <p15:guide id="2" pos="5311">
          <p15:clr>
            <a:srgbClr val="EA4335"/>
          </p15:clr>
        </p15:guide>
        <p15:guide id="3" orient="horz" pos="340">
          <p15:clr>
            <a:srgbClr val="EA4335"/>
          </p15:clr>
        </p15:guide>
        <p15:guide id="4" orient="horz" pos="2900">
          <p15:clr>
            <a:srgbClr val="EA4335"/>
          </p15:clr>
        </p15:guide>
        <p15:guide id="5" orient="horz" pos="1620">
          <p15:clr>
            <a:srgbClr val="E46962"/>
          </p15:clr>
        </p15:guide>
        <p15:guide id="6" pos="2880">
          <p15:clr>
            <a:srgbClr val="E46962"/>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93"/>
        <p:cNvGrpSpPr/>
        <p:nvPr/>
      </p:nvGrpSpPr>
      <p:grpSpPr>
        <a:xfrm>
          <a:off x="0" y="0"/>
          <a:ext cx="0" cy="0"/>
          <a:chOff x="0" y="0"/>
          <a:chExt cx="0" cy="0"/>
        </a:xfrm>
      </p:grpSpPr>
      <p:sp>
        <p:nvSpPr>
          <p:cNvPr id="1294" name="Google Shape;1294;p4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The Basics </a:t>
            </a:r>
            <a:endParaRPr dirty="0"/>
          </a:p>
        </p:txBody>
      </p:sp>
      <p:grpSp>
        <p:nvGrpSpPr>
          <p:cNvPr id="1295" name="Google Shape;1295;p43"/>
          <p:cNvGrpSpPr/>
          <p:nvPr/>
        </p:nvGrpSpPr>
        <p:grpSpPr>
          <a:xfrm>
            <a:off x="1328100" y="1241150"/>
            <a:ext cx="6487800" cy="3363000"/>
            <a:chOff x="1328100" y="1241150"/>
            <a:chExt cx="6487800" cy="3363000"/>
          </a:xfrm>
        </p:grpSpPr>
        <p:sp>
          <p:nvSpPr>
            <p:cNvPr id="1296" name="Google Shape;1296;p43"/>
            <p:cNvSpPr/>
            <p:nvPr/>
          </p:nvSpPr>
          <p:spPr>
            <a:xfrm>
              <a:off x="1328100" y="1241150"/>
              <a:ext cx="6487800" cy="3363000"/>
            </a:xfrm>
            <a:prstGeom prst="rect">
              <a:avLst/>
            </a:prstGeom>
            <a:solidFill>
              <a:schemeClr val="dk2"/>
            </a:solidFill>
            <a:ln>
              <a:noFill/>
            </a:ln>
            <a:effectLst>
              <a:outerShdw dist="133350" dir="282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97" name="Google Shape;1297;p43"/>
            <p:cNvGrpSpPr/>
            <p:nvPr/>
          </p:nvGrpSpPr>
          <p:grpSpPr>
            <a:xfrm>
              <a:off x="1402325" y="1332888"/>
              <a:ext cx="447374" cy="118876"/>
              <a:chOff x="4817600" y="3594425"/>
              <a:chExt cx="447374" cy="118876"/>
            </a:xfrm>
          </p:grpSpPr>
          <p:sp>
            <p:nvSpPr>
              <p:cNvPr id="1298" name="Google Shape;1298;p43"/>
              <p:cNvSpPr/>
              <p:nvPr/>
            </p:nvSpPr>
            <p:spPr>
              <a:xfrm>
                <a:off x="4817600" y="3594425"/>
                <a:ext cx="119694" cy="118876"/>
              </a:xfrm>
              <a:custGeom>
                <a:avLst/>
                <a:gdLst/>
                <a:ahLst/>
                <a:cxnLst/>
                <a:rect l="l" t="t" r="r" b="b"/>
                <a:pathLst>
                  <a:path w="1311" h="1302" extrusionOk="0">
                    <a:moveTo>
                      <a:pt x="91" y="1"/>
                    </a:moveTo>
                    <a:cubicBezTo>
                      <a:pt x="66" y="1"/>
                      <a:pt x="41" y="11"/>
                      <a:pt x="21" y="31"/>
                    </a:cubicBezTo>
                    <a:cubicBezTo>
                      <a:pt x="0" y="71"/>
                      <a:pt x="0" y="112"/>
                      <a:pt x="21" y="152"/>
                    </a:cubicBezTo>
                    <a:lnTo>
                      <a:pt x="525" y="656"/>
                    </a:lnTo>
                    <a:lnTo>
                      <a:pt x="21" y="1140"/>
                    </a:lnTo>
                    <a:cubicBezTo>
                      <a:pt x="0" y="1180"/>
                      <a:pt x="0" y="1241"/>
                      <a:pt x="21" y="1281"/>
                    </a:cubicBezTo>
                    <a:cubicBezTo>
                      <a:pt x="41" y="1301"/>
                      <a:pt x="61" y="1301"/>
                      <a:pt x="101" y="1301"/>
                    </a:cubicBezTo>
                    <a:cubicBezTo>
                      <a:pt x="121" y="1301"/>
                      <a:pt x="142" y="1301"/>
                      <a:pt x="162" y="1281"/>
                    </a:cubicBezTo>
                    <a:lnTo>
                      <a:pt x="646"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61" y="11"/>
                      <a:pt x="1240" y="1"/>
                      <a:pt x="1218" y="1"/>
                    </a:cubicBezTo>
                    <a:cubicBezTo>
                      <a:pt x="1195" y="1"/>
                      <a:pt x="1170" y="11"/>
                      <a:pt x="1150" y="31"/>
                    </a:cubicBezTo>
                    <a:lnTo>
                      <a:pt x="646" y="515"/>
                    </a:lnTo>
                    <a:lnTo>
                      <a:pt x="162" y="31"/>
                    </a:lnTo>
                    <a:cubicBezTo>
                      <a:pt x="142" y="11"/>
                      <a:pt x="116" y="1"/>
                      <a:pt x="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43"/>
              <p:cNvSpPr/>
              <p:nvPr/>
            </p:nvSpPr>
            <p:spPr>
              <a:xfrm>
                <a:off x="4983220" y="3594425"/>
                <a:ext cx="119786" cy="118876"/>
              </a:xfrm>
              <a:custGeom>
                <a:avLst/>
                <a:gdLst/>
                <a:ahLst/>
                <a:cxnLst/>
                <a:rect l="l" t="t" r="r" b="b"/>
                <a:pathLst>
                  <a:path w="1312" h="1302" extrusionOk="0">
                    <a:moveTo>
                      <a:pt x="102" y="1"/>
                    </a:moveTo>
                    <a:cubicBezTo>
                      <a:pt x="82" y="1"/>
                      <a:pt x="61" y="11"/>
                      <a:pt x="41" y="31"/>
                    </a:cubicBezTo>
                    <a:cubicBezTo>
                      <a:pt x="1" y="71"/>
                      <a:pt x="1" y="112"/>
                      <a:pt x="41" y="152"/>
                    </a:cubicBezTo>
                    <a:lnTo>
                      <a:pt x="525" y="656"/>
                    </a:lnTo>
                    <a:lnTo>
                      <a:pt x="41" y="1140"/>
                    </a:lnTo>
                    <a:cubicBezTo>
                      <a:pt x="1" y="1180"/>
                      <a:pt x="1" y="1241"/>
                      <a:pt x="41" y="1281"/>
                    </a:cubicBezTo>
                    <a:cubicBezTo>
                      <a:pt x="61" y="1301"/>
                      <a:pt x="82" y="1301"/>
                      <a:pt x="102" y="1301"/>
                    </a:cubicBezTo>
                    <a:cubicBezTo>
                      <a:pt x="122" y="1301"/>
                      <a:pt x="142" y="1301"/>
                      <a:pt x="162" y="1281"/>
                    </a:cubicBezTo>
                    <a:lnTo>
                      <a:pt x="666" y="777"/>
                    </a:lnTo>
                    <a:lnTo>
                      <a:pt x="1150" y="1281"/>
                    </a:lnTo>
                    <a:cubicBezTo>
                      <a:pt x="1170" y="1301"/>
                      <a:pt x="1191" y="1301"/>
                      <a:pt x="1211" y="1301"/>
                    </a:cubicBezTo>
                    <a:cubicBezTo>
                      <a:pt x="1251" y="1301"/>
                      <a:pt x="1271" y="1301"/>
                      <a:pt x="1291" y="1281"/>
                    </a:cubicBezTo>
                    <a:cubicBezTo>
                      <a:pt x="1312" y="1241"/>
                      <a:pt x="1312" y="1180"/>
                      <a:pt x="1291" y="1140"/>
                    </a:cubicBezTo>
                    <a:lnTo>
                      <a:pt x="787" y="656"/>
                    </a:lnTo>
                    <a:lnTo>
                      <a:pt x="1291" y="152"/>
                    </a:lnTo>
                    <a:cubicBezTo>
                      <a:pt x="1312" y="112"/>
                      <a:pt x="1312" y="71"/>
                      <a:pt x="1291" y="31"/>
                    </a:cubicBezTo>
                    <a:cubicBezTo>
                      <a:pt x="1271" y="11"/>
                      <a:pt x="1246" y="1"/>
                      <a:pt x="1221" y="1"/>
                    </a:cubicBezTo>
                    <a:cubicBezTo>
                      <a:pt x="1196" y="1"/>
                      <a:pt x="1170" y="11"/>
                      <a:pt x="1150" y="31"/>
                    </a:cubicBezTo>
                    <a:lnTo>
                      <a:pt x="666" y="515"/>
                    </a:lnTo>
                    <a:lnTo>
                      <a:pt x="162" y="31"/>
                    </a:lnTo>
                    <a:cubicBezTo>
                      <a:pt x="142" y="11"/>
                      <a:pt x="122" y="1"/>
                      <a:pt x="1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43"/>
              <p:cNvSpPr/>
              <p:nvPr/>
            </p:nvSpPr>
            <p:spPr>
              <a:xfrm>
                <a:off x="5145279" y="3594425"/>
                <a:ext cx="119694" cy="118876"/>
              </a:xfrm>
              <a:custGeom>
                <a:avLst/>
                <a:gdLst/>
                <a:ahLst/>
                <a:cxnLst/>
                <a:rect l="l" t="t" r="r" b="b"/>
                <a:pathLst>
                  <a:path w="1311" h="1302" extrusionOk="0">
                    <a:moveTo>
                      <a:pt x="91" y="1"/>
                    </a:moveTo>
                    <a:cubicBezTo>
                      <a:pt x="66" y="1"/>
                      <a:pt x="41" y="11"/>
                      <a:pt x="20" y="31"/>
                    </a:cubicBezTo>
                    <a:cubicBezTo>
                      <a:pt x="0" y="71"/>
                      <a:pt x="0" y="112"/>
                      <a:pt x="20" y="152"/>
                    </a:cubicBezTo>
                    <a:lnTo>
                      <a:pt x="525" y="656"/>
                    </a:lnTo>
                    <a:lnTo>
                      <a:pt x="20" y="1140"/>
                    </a:lnTo>
                    <a:cubicBezTo>
                      <a:pt x="0" y="1180"/>
                      <a:pt x="0" y="1241"/>
                      <a:pt x="20" y="1281"/>
                    </a:cubicBezTo>
                    <a:cubicBezTo>
                      <a:pt x="41" y="1301"/>
                      <a:pt x="61" y="1301"/>
                      <a:pt x="101" y="1301"/>
                    </a:cubicBezTo>
                    <a:cubicBezTo>
                      <a:pt x="121" y="1301"/>
                      <a:pt x="141" y="1301"/>
                      <a:pt x="162" y="1281"/>
                    </a:cubicBezTo>
                    <a:lnTo>
                      <a:pt x="645"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50" y="11"/>
                      <a:pt x="1230" y="1"/>
                      <a:pt x="1210" y="1"/>
                    </a:cubicBezTo>
                    <a:cubicBezTo>
                      <a:pt x="1190" y="1"/>
                      <a:pt x="1170" y="11"/>
                      <a:pt x="1150" y="31"/>
                    </a:cubicBezTo>
                    <a:lnTo>
                      <a:pt x="645" y="515"/>
                    </a:lnTo>
                    <a:lnTo>
                      <a:pt x="162" y="31"/>
                    </a:lnTo>
                    <a:cubicBezTo>
                      <a:pt x="141" y="11"/>
                      <a:pt x="116" y="1"/>
                      <a:pt x="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01" name="Google Shape;1301;p43"/>
            <p:cNvGrpSpPr/>
            <p:nvPr/>
          </p:nvGrpSpPr>
          <p:grpSpPr>
            <a:xfrm>
              <a:off x="7283675" y="4393538"/>
              <a:ext cx="447374" cy="118876"/>
              <a:chOff x="4817600" y="3594425"/>
              <a:chExt cx="447374" cy="118876"/>
            </a:xfrm>
          </p:grpSpPr>
          <p:sp>
            <p:nvSpPr>
              <p:cNvPr id="1302" name="Google Shape;1302;p43"/>
              <p:cNvSpPr/>
              <p:nvPr/>
            </p:nvSpPr>
            <p:spPr>
              <a:xfrm>
                <a:off x="4817600" y="3594425"/>
                <a:ext cx="119694" cy="118876"/>
              </a:xfrm>
              <a:custGeom>
                <a:avLst/>
                <a:gdLst/>
                <a:ahLst/>
                <a:cxnLst/>
                <a:rect l="l" t="t" r="r" b="b"/>
                <a:pathLst>
                  <a:path w="1311" h="1302" extrusionOk="0">
                    <a:moveTo>
                      <a:pt x="91" y="1"/>
                    </a:moveTo>
                    <a:cubicBezTo>
                      <a:pt x="66" y="1"/>
                      <a:pt x="41" y="11"/>
                      <a:pt x="21" y="31"/>
                    </a:cubicBezTo>
                    <a:cubicBezTo>
                      <a:pt x="0" y="71"/>
                      <a:pt x="0" y="112"/>
                      <a:pt x="21" y="152"/>
                    </a:cubicBezTo>
                    <a:lnTo>
                      <a:pt x="525" y="656"/>
                    </a:lnTo>
                    <a:lnTo>
                      <a:pt x="21" y="1140"/>
                    </a:lnTo>
                    <a:cubicBezTo>
                      <a:pt x="0" y="1180"/>
                      <a:pt x="0" y="1241"/>
                      <a:pt x="21" y="1281"/>
                    </a:cubicBezTo>
                    <a:cubicBezTo>
                      <a:pt x="41" y="1301"/>
                      <a:pt x="61" y="1301"/>
                      <a:pt x="101" y="1301"/>
                    </a:cubicBezTo>
                    <a:cubicBezTo>
                      <a:pt x="121" y="1301"/>
                      <a:pt x="142" y="1301"/>
                      <a:pt x="162" y="1281"/>
                    </a:cubicBezTo>
                    <a:lnTo>
                      <a:pt x="646"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61" y="11"/>
                      <a:pt x="1240" y="1"/>
                      <a:pt x="1218" y="1"/>
                    </a:cubicBezTo>
                    <a:cubicBezTo>
                      <a:pt x="1195" y="1"/>
                      <a:pt x="1170" y="11"/>
                      <a:pt x="1150" y="31"/>
                    </a:cubicBezTo>
                    <a:lnTo>
                      <a:pt x="646" y="515"/>
                    </a:lnTo>
                    <a:lnTo>
                      <a:pt x="162" y="31"/>
                    </a:lnTo>
                    <a:cubicBezTo>
                      <a:pt x="142" y="11"/>
                      <a:pt x="116" y="1"/>
                      <a:pt x="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43"/>
              <p:cNvSpPr/>
              <p:nvPr/>
            </p:nvSpPr>
            <p:spPr>
              <a:xfrm>
                <a:off x="4983220" y="3594425"/>
                <a:ext cx="119786" cy="118876"/>
              </a:xfrm>
              <a:custGeom>
                <a:avLst/>
                <a:gdLst/>
                <a:ahLst/>
                <a:cxnLst/>
                <a:rect l="l" t="t" r="r" b="b"/>
                <a:pathLst>
                  <a:path w="1312" h="1302" extrusionOk="0">
                    <a:moveTo>
                      <a:pt x="102" y="1"/>
                    </a:moveTo>
                    <a:cubicBezTo>
                      <a:pt x="82" y="1"/>
                      <a:pt x="61" y="11"/>
                      <a:pt x="41" y="31"/>
                    </a:cubicBezTo>
                    <a:cubicBezTo>
                      <a:pt x="1" y="71"/>
                      <a:pt x="1" y="112"/>
                      <a:pt x="41" y="152"/>
                    </a:cubicBezTo>
                    <a:lnTo>
                      <a:pt x="525" y="656"/>
                    </a:lnTo>
                    <a:lnTo>
                      <a:pt x="41" y="1140"/>
                    </a:lnTo>
                    <a:cubicBezTo>
                      <a:pt x="1" y="1180"/>
                      <a:pt x="1" y="1241"/>
                      <a:pt x="41" y="1281"/>
                    </a:cubicBezTo>
                    <a:cubicBezTo>
                      <a:pt x="61" y="1301"/>
                      <a:pt x="82" y="1301"/>
                      <a:pt x="102" y="1301"/>
                    </a:cubicBezTo>
                    <a:cubicBezTo>
                      <a:pt x="122" y="1301"/>
                      <a:pt x="142" y="1301"/>
                      <a:pt x="162" y="1281"/>
                    </a:cubicBezTo>
                    <a:lnTo>
                      <a:pt x="666" y="777"/>
                    </a:lnTo>
                    <a:lnTo>
                      <a:pt x="1150" y="1281"/>
                    </a:lnTo>
                    <a:cubicBezTo>
                      <a:pt x="1170" y="1301"/>
                      <a:pt x="1191" y="1301"/>
                      <a:pt x="1211" y="1301"/>
                    </a:cubicBezTo>
                    <a:cubicBezTo>
                      <a:pt x="1251" y="1301"/>
                      <a:pt x="1271" y="1301"/>
                      <a:pt x="1291" y="1281"/>
                    </a:cubicBezTo>
                    <a:cubicBezTo>
                      <a:pt x="1312" y="1241"/>
                      <a:pt x="1312" y="1180"/>
                      <a:pt x="1291" y="1140"/>
                    </a:cubicBezTo>
                    <a:lnTo>
                      <a:pt x="787" y="656"/>
                    </a:lnTo>
                    <a:lnTo>
                      <a:pt x="1291" y="152"/>
                    </a:lnTo>
                    <a:cubicBezTo>
                      <a:pt x="1312" y="112"/>
                      <a:pt x="1312" y="71"/>
                      <a:pt x="1291" y="31"/>
                    </a:cubicBezTo>
                    <a:cubicBezTo>
                      <a:pt x="1271" y="11"/>
                      <a:pt x="1246" y="1"/>
                      <a:pt x="1221" y="1"/>
                    </a:cubicBezTo>
                    <a:cubicBezTo>
                      <a:pt x="1196" y="1"/>
                      <a:pt x="1170" y="11"/>
                      <a:pt x="1150" y="31"/>
                    </a:cubicBezTo>
                    <a:lnTo>
                      <a:pt x="666" y="515"/>
                    </a:lnTo>
                    <a:lnTo>
                      <a:pt x="162" y="31"/>
                    </a:lnTo>
                    <a:cubicBezTo>
                      <a:pt x="142" y="11"/>
                      <a:pt x="122" y="1"/>
                      <a:pt x="1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43"/>
              <p:cNvSpPr/>
              <p:nvPr/>
            </p:nvSpPr>
            <p:spPr>
              <a:xfrm>
                <a:off x="5145279" y="3594425"/>
                <a:ext cx="119694" cy="118876"/>
              </a:xfrm>
              <a:custGeom>
                <a:avLst/>
                <a:gdLst/>
                <a:ahLst/>
                <a:cxnLst/>
                <a:rect l="l" t="t" r="r" b="b"/>
                <a:pathLst>
                  <a:path w="1311" h="1302" extrusionOk="0">
                    <a:moveTo>
                      <a:pt x="91" y="1"/>
                    </a:moveTo>
                    <a:cubicBezTo>
                      <a:pt x="66" y="1"/>
                      <a:pt x="41" y="11"/>
                      <a:pt x="20" y="31"/>
                    </a:cubicBezTo>
                    <a:cubicBezTo>
                      <a:pt x="0" y="71"/>
                      <a:pt x="0" y="112"/>
                      <a:pt x="20" y="152"/>
                    </a:cubicBezTo>
                    <a:lnTo>
                      <a:pt x="525" y="656"/>
                    </a:lnTo>
                    <a:lnTo>
                      <a:pt x="20" y="1140"/>
                    </a:lnTo>
                    <a:cubicBezTo>
                      <a:pt x="0" y="1180"/>
                      <a:pt x="0" y="1241"/>
                      <a:pt x="20" y="1281"/>
                    </a:cubicBezTo>
                    <a:cubicBezTo>
                      <a:pt x="41" y="1301"/>
                      <a:pt x="61" y="1301"/>
                      <a:pt x="101" y="1301"/>
                    </a:cubicBezTo>
                    <a:cubicBezTo>
                      <a:pt x="121" y="1301"/>
                      <a:pt x="141" y="1301"/>
                      <a:pt x="162" y="1281"/>
                    </a:cubicBezTo>
                    <a:lnTo>
                      <a:pt x="645"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50" y="11"/>
                      <a:pt x="1230" y="1"/>
                      <a:pt x="1210" y="1"/>
                    </a:cubicBezTo>
                    <a:cubicBezTo>
                      <a:pt x="1190" y="1"/>
                      <a:pt x="1170" y="11"/>
                      <a:pt x="1150" y="31"/>
                    </a:cubicBezTo>
                    <a:lnTo>
                      <a:pt x="645" y="515"/>
                    </a:lnTo>
                    <a:lnTo>
                      <a:pt x="162" y="31"/>
                    </a:lnTo>
                    <a:cubicBezTo>
                      <a:pt x="141" y="11"/>
                      <a:pt x="116" y="1"/>
                      <a:pt x="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305" name="Google Shape;1305;p43"/>
          <p:cNvSpPr txBox="1">
            <a:spLocks noGrp="1"/>
          </p:cNvSpPr>
          <p:nvPr>
            <p:ph type="subTitle" idx="3"/>
          </p:nvPr>
        </p:nvSpPr>
        <p:spPr>
          <a:xfrm>
            <a:off x="2069575" y="3867725"/>
            <a:ext cx="2305500" cy="52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Helps locate food shelves and means – 1-888-711-1151</a:t>
            </a:r>
            <a:endParaRPr dirty="0">
              <a:solidFill>
                <a:srgbClr val="666666"/>
              </a:solidFill>
            </a:endParaRPr>
          </a:p>
        </p:txBody>
      </p:sp>
      <p:sp>
        <p:nvSpPr>
          <p:cNvPr id="1306" name="Google Shape;1306;p43"/>
          <p:cNvSpPr txBox="1">
            <a:spLocks noGrp="1"/>
          </p:cNvSpPr>
          <p:nvPr>
            <p:ph type="subTitle" idx="1"/>
          </p:nvPr>
        </p:nvSpPr>
        <p:spPr>
          <a:xfrm>
            <a:off x="2069575" y="2328775"/>
            <a:ext cx="2305500" cy="52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100" dirty="0"/>
              <a:t>Crisis Advocates available to talk with anyone experiencing DV, SV or human trafficking – 952-884-0330 </a:t>
            </a:r>
            <a:endParaRPr sz="1100" dirty="0"/>
          </a:p>
        </p:txBody>
      </p:sp>
      <p:sp>
        <p:nvSpPr>
          <p:cNvPr id="1307" name="Google Shape;1307;p43"/>
          <p:cNvSpPr txBox="1">
            <a:spLocks noGrp="1"/>
          </p:cNvSpPr>
          <p:nvPr>
            <p:ph type="subTitle" idx="2"/>
          </p:nvPr>
        </p:nvSpPr>
        <p:spPr>
          <a:xfrm>
            <a:off x="4768847" y="2328775"/>
            <a:ext cx="2305500" cy="52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Info/Referrals to Metro-area shelter/housing – 1-888-234-1329</a:t>
            </a:r>
            <a:endParaRPr dirty="0"/>
          </a:p>
        </p:txBody>
      </p:sp>
      <p:sp>
        <p:nvSpPr>
          <p:cNvPr id="1308" name="Google Shape;1308;p43"/>
          <p:cNvSpPr txBox="1">
            <a:spLocks noGrp="1"/>
          </p:cNvSpPr>
          <p:nvPr>
            <p:ph type="subTitle" idx="4"/>
          </p:nvPr>
        </p:nvSpPr>
        <p:spPr>
          <a:xfrm>
            <a:off x="4768847" y="3867725"/>
            <a:ext cx="2305500" cy="52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Food, shelter, and referrals to specific agencies – call 211</a:t>
            </a:r>
            <a:endParaRPr dirty="0"/>
          </a:p>
        </p:txBody>
      </p:sp>
      <p:sp>
        <p:nvSpPr>
          <p:cNvPr id="1309" name="Google Shape;1309;p43"/>
          <p:cNvSpPr txBox="1">
            <a:spLocks noGrp="1"/>
          </p:cNvSpPr>
          <p:nvPr>
            <p:ph type="title" idx="5"/>
          </p:nvPr>
        </p:nvSpPr>
        <p:spPr>
          <a:xfrm>
            <a:off x="2176202" y="1451083"/>
            <a:ext cx="734700" cy="44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01</a:t>
            </a:r>
            <a:endParaRPr dirty="0"/>
          </a:p>
        </p:txBody>
      </p:sp>
      <p:sp>
        <p:nvSpPr>
          <p:cNvPr id="1310" name="Google Shape;1310;p43"/>
          <p:cNvSpPr txBox="1">
            <a:spLocks noGrp="1"/>
          </p:cNvSpPr>
          <p:nvPr>
            <p:ph type="title" idx="6"/>
          </p:nvPr>
        </p:nvSpPr>
        <p:spPr>
          <a:xfrm>
            <a:off x="2176202" y="2989966"/>
            <a:ext cx="734700" cy="44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03</a:t>
            </a:r>
            <a:endParaRPr dirty="0"/>
          </a:p>
        </p:txBody>
      </p:sp>
      <p:sp>
        <p:nvSpPr>
          <p:cNvPr id="1311" name="Google Shape;1311;p43"/>
          <p:cNvSpPr txBox="1">
            <a:spLocks noGrp="1"/>
          </p:cNvSpPr>
          <p:nvPr>
            <p:ph type="title" idx="7"/>
          </p:nvPr>
        </p:nvSpPr>
        <p:spPr>
          <a:xfrm>
            <a:off x="4875477" y="1451083"/>
            <a:ext cx="734700" cy="44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a:p>
        </p:txBody>
      </p:sp>
      <p:sp>
        <p:nvSpPr>
          <p:cNvPr id="1312" name="Google Shape;1312;p43"/>
          <p:cNvSpPr txBox="1">
            <a:spLocks noGrp="1"/>
          </p:cNvSpPr>
          <p:nvPr>
            <p:ph type="title" idx="8"/>
          </p:nvPr>
        </p:nvSpPr>
        <p:spPr>
          <a:xfrm>
            <a:off x="4875477" y="2989966"/>
            <a:ext cx="734700" cy="44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04</a:t>
            </a:r>
            <a:endParaRPr/>
          </a:p>
        </p:txBody>
      </p:sp>
      <p:sp>
        <p:nvSpPr>
          <p:cNvPr id="1313" name="Google Shape;1313;p43"/>
          <p:cNvSpPr txBox="1">
            <a:spLocks noGrp="1"/>
          </p:cNvSpPr>
          <p:nvPr>
            <p:ph type="subTitle" idx="9"/>
          </p:nvPr>
        </p:nvSpPr>
        <p:spPr>
          <a:xfrm>
            <a:off x="2069575" y="2010475"/>
            <a:ext cx="2305500" cy="394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1200" dirty="0"/>
              <a:t>Cornerstone</a:t>
            </a:r>
            <a:endParaRPr sz="1200" dirty="0"/>
          </a:p>
        </p:txBody>
      </p:sp>
      <p:sp>
        <p:nvSpPr>
          <p:cNvPr id="1314" name="Google Shape;1314;p43"/>
          <p:cNvSpPr txBox="1">
            <a:spLocks noGrp="1"/>
          </p:cNvSpPr>
          <p:nvPr>
            <p:ph type="subTitle" idx="13"/>
          </p:nvPr>
        </p:nvSpPr>
        <p:spPr>
          <a:xfrm>
            <a:off x="4768850" y="2010475"/>
            <a:ext cx="2305500" cy="394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1200" dirty="0"/>
              <a:t>Metro Shelter Hotline</a:t>
            </a:r>
            <a:endParaRPr sz="1200" dirty="0"/>
          </a:p>
        </p:txBody>
      </p:sp>
      <p:sp>
        <p:nvSpPr>
          <p:cNvPr id="1315" name="Google Shape;1315;p43"/>
          <p:cNvSpPr txBox="1">
            <a:spLocks noGrp="1"/>
          </p:cNvSpPr>
          <p:nvPr>
            <p:ph type="subTitle" idx="14"/>
          </p:nvPr>
        </p:nvSpPr>
        <p:spPr>
          <a:xfrm>
            <a:off x="2069575" y="3549425"/>
            <a:ext cx="2305500" cy="394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1200" dirty="0"/>
              <a:t>Minnesota Food Helpline</a:t>
            </a:r>
            <a:endParaRPr sz="1200" dirty="0"/>
          </a:p>
        </p:txBody>
      </p:sp>
      <p:sp>
        <p:nvSpPr>
          <p:cNvPr id="1316" name="Google Shape;1316;p43"/>
          <p:cNvSpPr txBox="1">
            <a:spLocks noGrp="1"/>
          </p:cNvSpPr>
          <p:nvPr>
            <p:ph type="subTitle" idx="15"/>
          </p:nvPr>
        </p:nvSpPr>
        <p:spPr>
          <a:xfrm>
            <a:off x="4768850" y="3549425"/>
            <a:ext cx="2305500" cy="394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1200" dirty="0"/>
              <a:t>United Way </a:t>
            </a:r>
            <a:endParaRPr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56"/>
        <p:cNvGrpSpPr/>
        <p:nvPr/>
      </p:nvGrpSpPr>
      <p:grpSpPr>
        <a:xfrm>
          <a:off x="0" y="0"/>
          <a:ext cx="0" cy="0"/>
          <a:chOff x="0" y="0"/>
          <a:chExt cx="0" cy="0"/>
        </a:xfrm>
      </p:grpSpPr>
      <p:grpSp>
        <p:nvGrpSpPr>
          <p:cNvPr id="1357" name="Google Shape;1357;p47"/>
          <p:cNvGrpSpPr/>
          <p:nvPr/>
        </p:nvGrpSpPr>
        <p:grpSpPr>
          <a:xfrm>
            <a:off x="4710100" y="1467251"/>
            <a:ext cx="3498095" cy="2685699"/>
            <a:chOff x="726769" y="1904573"/>
            <a:chExt cx="3688806" cy="2685699"/>
          </a:xfrm>
        </p:grpSpPr>
        <p:sp>
          <p:nvSpPr>
            <p:cNvPr id="1358" name="Google Shape;1358;p47"/>
            <p:cNvSpPr/>
            <p:nvPr/>
          </p:nvSpPr>
          <p:spPr>
            <a:xfrm>
              <a:off x="726775" y="1904573"/>
              <a:ext cx="3688800" cy="247200"/>
            </a:xfrm>
            <a:prstGeom prst="rect">
              <a:avLst/>
            </a:prstGeom>
            <a:solidFill>
              <a:schemeClr val="dk1"/>
            </a:solidFill>
            <a:ln>
              <a:noFill/>
            </a:ln>
            <a:effectLst>
              <a:outerShdw dist="171450" dir="228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47"/>
            <p:cNvSpPr/>
            <p:nvPr/>
          </p:nvSpPr>
          <p:spPr>
            <a:xfrm>
              <a:off x="726769" y="2151873"/>
              <a:ext cx="3688800" cy="2438400"/>
            </a:xfrm>
            <a:prstGeom prst="rect">
              <a:avLst/>
            </a:prstGeom>
            <a:solidFill>
              <a:schemeClr val="dk2"/>
            </a:solidFill>
            <a:ln>
              <a:noFill/>
            </a:ln>
            <a:effectLst>
              <a:outerShdw dist="171450" dir="228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0" name="Google Shape;1360;p47"/>
          <p:cNvGrpSpPr/>
          <p:nvPr/>
        </p:nvGrpSpPr>
        <p:grpSpPr>
          <a:xfrm>
            <a:off x="726743" y="1467251"/>
            <a:ext cx="3498096" cy="2685699"/>
            <a:chOff x="726775" y="1904573"/>
            <a:chExt cx="3688807" cy="2685699"/>
          </a:xfrm>
        </p:grpSpPr>
        <p:sp>
          <p:nvSpPr>
            <p:cNvPr id="1361" name="Google Shape;1361;p47"/>
            <p:cNvSpPr/>
            <p:nvPr/>
          </p:nvSpPr>
          <p:spPr>
            <a:xfrm>
              <a:off x="726775" y="1904573"/>
              <a:ext cx="3688800" cy="247200"/>
            </a:xfrm>
            <a:prstGeom prst="rect">
              <a:avLst/>
            </a:prstGeom>
            <a:solidFill>
              <a:schemeClr val="dk1"/>
            </a:solidFill>
            <a:ln>
              <a:noFill/>
            </a:ln>
            <a:effectLst>
              <a:outerShdw dist="171450" dir="228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47"/>
            <p:cNvSpPr/>
            <p:nvPr/>
          </p:nvSpPr>
          <p:spPr>
            <a:xfrm>
              <a:off x="726782" y="2151873"/>
              <a:ext cx="3688800" cy="2438400"/>
            </a:xfrm>
            <a:prstGeom prst="rect">
              <a:avLst/>
            </a:prstGeom>
            <a:solidFill>
              <a:schemeClr val="dk2"/>
            </a:solidFill>
            <a:ln>
              <a:noFill/>
            </a:ln>
            <a:effectLst>
              <a:outerShdw dist="171450" dir="228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63" name="Google Shape;1363;p47"/>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Energy Assistance – opened 10/1!</a:t>
            </a:r>
            <a:endParaRPr dirty="0"/>
          </a:p>
        </p:txBody>
      </p:sp>
      <p:sp>
        <p:nvSpPr>
          <p:cNvPr id="1364" name="Google Shape;1364;p47"/>
          <p:cNvSpPr txBox="1">
            <a:spLocks noGrp="1"/>
          </p:cNvSpPr>
          <p:nvPr>
            <p:ph type="subTitle" idx="1"/>
          </p:nvPr>
        </p:nvSpPr>
        <p:spPr>
          <a:xfrm>
            <a:off x="4985256" y="1876375"/>
            <a:ext cx="2947800" cy="2230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100" dirty="0"/>
              <a:t>Applicants can apply in person at the Community Action Building, call 651-645-6470, or go online. They will need one months proof of income (all household members), a copy of an energy bill, and SSN for household members. </a:t>
            </a:r>
          </a:p>
          <a:p>
            <a:pPr marL="0" lvl="0" indent="0" algn="l" rtl="0">
              <a:spcBef>
                <a:spcPts val="0"/>
              </a:spcBef>
              <a:spcAft>
                <a:spcPts val="0"/>
              </a:spcAft>
              <a:buNone/>
            </a:pPr>
            <a:endParaRPr lang="en-US" sz="1100" dirty="0"/>
          </a:p>
          <a:p>
            <a:pPr marL="0" lvl="0" indent="0" algn="l" rtl="0">
              <a:spcBef>
                <a:spcPts val="0"/>
              </a:spcBef>
              <a:spcAft>
                <a:spcPts val="0"/>
              </a:spcAft>
              <a:buNone/>
            </a:pPr>
            <a:r>
              <a:rPr lang="en-US" sz="1100" dirty="0"/>
              <a:t>For 2023, a 1 person household needs to make less than 32,667 annually ($2,722/monthly) to qualify. Based on 50% of State Median income. See guidelines online. </a:t>
            </a:r>
            <a:endParaRPr sz="1100" dirty="0"/>
          </a:p>
        </p:txBody>
      </p:sp>
      <p:sp>
        <p:nvSpPr>
          <p:cNvPr id="1365" name="Google Shape;1365;p47"/>
          <p:cNvSpPr txBox="1">
            <a:spLocks noGrp="1"/>
          </p:cNvSpPr>
          <p:nvPr>
            <p:ph type="subTitle" idx="2"/>
          </p:nvPr>
        </p:nvSpPr>
        <p:spPr>
          <a:xfrm>
            <a:off x="1001900" y="1876375"/>
            <a:ext cx="2947800" cy="2230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100" dirty="0"/>
              <a:t>Via Community Action Partnership with Ramsey County – they provide financial assistance with payment of heat and utility bills to renters and homeowners beginning October 1 through May 31. Applicants will need to show documentation of public assistance benefits, wages or other income received in the previous 3 months to apply. </a:t>
            </a:r>
            <a:endParaRPr sz="1100" dirty="0"/>
          </a:p>
        </p:txBody>
      </p:sp>
    </p:spTree>
    <p:extLst>
      <p:ext uri="{BB962C8B-B14F-4D97-AF65-F5344CB8AC3E}">
        <p14:creationId xmlns:p14="http://schemas.microsoft.com/office/powerpoint/2010/main" val="1458592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22"/>
        <p:cNvGrpSpPr/>
        <p:nvPr/>
      </p:nvGrpSpPr>
      <p:grpSpPr>
        <a:xfrm>
          <a:off x="0" y="0"/>
          <a:ext cx="0" cy="0"/>
          <a:chOff x="0" y="0"/>
          <a:chExt cx="0" cy="0"/>
        </a:xfrm>
      </p:grpSpPr>
      <p:grpSp>
        <p:nvGrpSpPr>
          <p:cNvPr id="1423" name="Google Shape;1423;p51"/>
          <p:cNvGrpSpPr/>
          <p:nvPr/>
        </p:nvGrpSpPr>
        <p:grpSpPr>
          <a:xfrm>
            <a:off x="1792838" y="1316351"/>
            <a:ext cx="5558284" cy="3287802"/>
            <a:chOff x="726775" y="1904573"/>
            <a:chExt cx="3688800" cy="3287802"/>
          </a:xfrm>
        </p:grpSpPr>
        <p:sp>
          <p:nvSpPr>
            <p:cNvPr id="1424" name="Google Shape;1424;p51"/>
            <p:cNvSpPr/>
            <p:nvPr/>
          </p:nvSpPr>
          <p:spPr>
            <a:xfrm>
              <a:off x="726775" y="1904573"/>
              <a:ext cx="3688800" cy="247200"/>
            </a:xfrm>
            <a:prstGeom prst="rect">
              <a:avLst/>
            </a:prstGeom>
            <a:solidFill>
              <a:schemeClr val="dk1"/>
            </a:solidFill>
            <a:ln>
              <a:noFill/>
            </a:ln>
            <a:effectLst>
              <a:outerShdw dist="171450" dir="2280000" algn="bl" rotWithShape="0">
                <a:schemeClr val="lt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51"/>
            <p:cNvSpPr/>
            <p:nvPr/>
          </p:nvSpPr>
          <p:spPr>
            <a:xfrm>
              <a:off x="726775" y="2151875"/>
              <a:ext cx="3688800" cy="3040500"/>
            </a:xfrm>
            <a:prstGeom prst="rect">
              <a:avLst/>
            </a:prstGeom>
            <a:solidFill>
              <a:schemeClr val="dk2"/>
            </a:solidFill>
            <a:ln>
              <a:noFill/>
            </a:ln>
            <a:effectLst>
              <a:outerShdw dist="171450" dir="2280000" algn="bl" rotWithShape="0">
                <a:schemeClr val="lt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26" name="Google Shape;1426;p5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err="1"/>
              <a:t>Homeline</a:t>
            </a:r>
            <a:r>
              <a:rPr lang="en-US" dirty="0"/>
              <a:t> </a:t>
            </a:r>
            <a:endParaRPr dirty="0"/>
          </a:p>
        </p:txBody>
      </p:sp>
      <p:sp>
        <p:nvSpPr>
          <p:cNvPr id="1427" name="Google Shape;1427;p51"/>
          <p:cNvSpPr txBox="1">
            <a:spLocks noGrp="1"/>
          </p:cNvSpPr>
          <p:nvPr>
            <p:ph type="subTitle" idx="1"/>
          </p:nvPr>
        </p:nvSpPr>
        <p:spPr>
          <a:xfrm>
            <a:off x="2424850" y="2281125"/>
            <a:ext cx="1978200" cy="665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Monday-Thursday 9-6, Friday 9-3</a:t>
            </a:r>
            <a:endParaRPr dirty="0"/>
          </a:p>
        </p:txBody>
      </p:sp>
      <p:sp>
        <p:nvSpPr>
          <p:cNvPr id="1428" name="Google Shape;1428;p51"/>
          <p:cNvSpPr txBox="1">
            <a:spLocks noGrp="1"/>
          </p:cNvSpPr>
          <p:nvPr>
            <p:ph type="subTitle" idx="2"/>
          </p:nvPr>
        </p:nvSpPr>
        <p:spPr>
          <a:xfrm>
            <a:off x="4740954" y="2281125"/>
            <a:ext cx="1978200" cy="665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Answer the hotline and provide free advice regarding Minnesota tenant/landlord law </a:t>
            </a:r>
            <a:endParaRPr dirty="0"/>
          </a:p>
        </p:txBody>
      </p:sp>
      <p:sp>
        <p:nvSpPr>
          <p:cNvPr id="1429" name="Google Shape;1429;p51"/>
          <p:cNvSpPr txBox="1">
            <a:spLocks noGrp="1"/>
          </p:cNvSpPr>
          <p:nvPr>
            <p:ph type="subTitle" idx="3"/>
          </p:nvPr>
        </p:nvSpPr>
        <p:spPr>
          <a:xfrm>
            <a:off x="2424850" y="3655550"/>
            <a:ext cx="1978200" cy="665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Tenants may email and find an attorney at www.homelinemn.org</a:t>
            </a:r>
            <a:endParaRPr dirty="0"/>
          </a:p>
        </p:txBody>
      </p:sp>
      <p:sp>
        <p:nvSpPr>
          <p:cNvPr id="1430" name="Google Shape;1430;p51"/>
          <p:cNvSpPr txBox="1">
            <a:spLocks noGrp="1"/>
          </p:cNvSpPr>
          <p:nvPr>
            <p:ph type="subTitle" idx="4"/>
          </p:nvPr>
        </p:nvSpPr>
        <p:spPr>
          <a:xfrm>
            <a:off x="4740954" y="3655550"/>
            <a:ext cx="1978200" cy="665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There are staff available that speak both Spanish and Somali </a:t>
            </a:r>
            <a:endParaRPr dirty="0"/>
          </a:p>
        </p:txBody>
      </p:sp>
      <p:sp>
        <p:nvSpPr>
          <p:cNvPr id="1431" name="Google Shape;1431;p51"/>
          <p:cNvSpPr txBox="1">
            <a:spLocks noGrp="1"/>
          </p:cNvSpPr>
          <p:nvPr>
            <p:ph type="subTitle" idx="5"/>
          </p:nvPr>
        </p:nvSpPr>
        <p:spPr>
          <a:xfrm>
            <a:off x="2424850" y="1980225"/>
            <a:ext cx="1978200" cy="377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2000" dirty="0"/>
              <a:t>612-728-5767</a:t>
            </a:r>
            <a:endParaRPr sz="2000" dirty="0"/>
          </a:p>
        </p:txBody>
      </p:sp>
      <p:sp>
        <p:nvSpPr>
          <p:cNvPr id="1432" name="Google Shape;1432;p51"/>
          <p:cNvSpPr txBox="1">
            <a:spLocks noGrp="1"/>
          </p:cNvSpPr>
          <p:nvPr>
            <p:ph type="subTitle" idx="6"/>
          </p:nvPr>
        </p:nvSpPr>
        <p:spPr>
          <a:xfrm>
            <a:off x="2424850" y="3354650"/>
            <a:ext cx="1978200" cy="377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2000" dirty="0"/>
              <a:t>Attorneys</a:t>
            </a:r>
            <a:endParaRPr sz="2000" dirty="0"/>
          </a:p>
        </p:txBody>
      </p:sp>
      <p:sp>
        <p:nvSpPr>
          <p:cNvPr id="1433" name="Google Shape;1433;p51"/>
          <p:cNvSpPr txBox="1">
            <a:spLocks noGrp="1"/>
          </p:cNvSpPr>
          <p:nvPr>
            <p:ph type="subTitle" idx="7"/>
          </p:nvPr>
        </p:nvSpPr>
        <p:spPr>
          <a:xfrm>
            <a:off x="4740950" y="1980225"/>
            <a:ext cx="1978200" cy="377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2000" dirty="0"/>
              <a:t>Advocates</a:t>
            </a:r>
            <a:endParaRPr sz="2000" dirty="0"/>
          </a:p>
        </p:txBody>
      </p:sp>
      <p:sp>
        <p:nvSpPr>
          <p:cNvPr id="1434" name="Google Shape;1434;p51"/>
          <p:cNvSpPr txBox="1">
            <a:spLocks noGrp="1"/>
          </p:cNvSpPr>
          <p:nvPr>
            <p:ph type="subTitle" idx="8"/>
          </p:nvPr>
        </p:nvSpPr>
        <p:spPr>
          <a:xfrm>
            <a:off x="4740950" y="3354650"/>
            <a:ext cx="1978200" cy="377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2000" dirty="0"/>
              <a:t>Languages</a:t>
            </a:r>
            <a:endParaRP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69"/>
        <p:cNvGrpSpPr/>
        <p:nvPr/>
      </p:nvGrpSpPr>
      <p:grpSpPr>
        <a:xfrm>
          <a:off x="0" y="0"/>
          <a:ext cx="0" cy="0"/>
          <a:chOff x="0" y="0"/>
          <a:chExt cx="0" cy="0"/>
        </a:xfrm>
      </p:grpSpPr>
      <p:grpSp>
        <p:nvGrpSpPr>
          <p:cNvPr id="1370" name="Google Shape;1370;p48"/>
          <p:cNvGrpSpPr/>
          <p:nvPr/>
        </p:nvGrpSpPr>
        <p:grpSpPr>
          <a:xfrm>
            <a:off x="1328100" y="890250"/>
            <a:ext cx="6487800" cy="3363000"/>
            <a:chOff x="1328100" y="1241150"/>
            <a:chExt cx="6487800" cy="3363000"/>
          </a:xfrm>
        </p:grpSpPr>
        <p:sp>
          <p:nvSpPr>
            <p:cNvPr id="1371" name="Google Shape;1371;p48"/>
            <p:cNvSpPr/>
            <p:nvPr/>
          </p:nvSpPr>
          <p:spPr>
            <a:xfrm>
              <a:off x="1328100" y="1241150"/>
              <a:ext cx="6487800" cy="3363000"/>
            </a:xfrm>
            <a:prstGeom prst="rect">
              <a:avLst/>
            </a:prstGeom>
            <a:solidFill>
              <a:schemeClr val="dk2"/>
            </a:solidFill>
            <a:ln>
              <a:noFill/>
            </a:ln>
            <a:effectLst>
              <a:outerShdw dist="133350" dir="282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2" name="Google Shape;1372;p48"/>
            <p:cNvGrpSpPr/>
            <p:nvPr/>
          </p:nvGrpSpPr>
          <p:grpSpPr>
            <a:xfrm>
              <a:off x="1402325" y="1332888"/>
              <a:ext cx="447374" cy="118876"/>
              <a:chOff x="4817600" y="3594425"/>
              <a:chExt cx="447374" cy="118876"/>
            </a:xfrm>
          </p:grpSpPr>
          <p:sp>
            <p:nvSpPr>
              <p:cNvPr id="1373" name="Google Shape;1373;p48"/>
              <p:cNvSpPr/>
              <p:nvPr/>
            </p:nvSpPr>
            <p:spPr>
              <a:xfrm>
                <a:off x="4817600" y="3594425"/>
                <a:ext cx="119694" cy="118876"/>
              </a:xfrm>
              <a:custGeom>
                <a:avLst/>
                <a:gdLst/>
                <a:ahLst/>
                <a:cxnLst/>
                <a:rect l="l" t="t" r="r" b="b"/>
                <a:pathLst>
                  <a:path w="1311" h="1302" extrusionOk="0">
                    <a:moveTo>
                      <a:pt x="91" y="1"/>
                    </a:moveTo>
                    <a:cubicBezTo>
                      <a:pt x="66" y="1"/>
                      <a:pt x="41" y="11"/>
                      <a:pt x="21" y="31"/>
                    </a:cubicBezTo>
                    <a:cubicBezTo>
                      <a:pt x="0" y="71"/>
                      <a:pt x="0" y="112"/>
                      <a:pt x="21" y="152"/>
                    </a:cubicBezTo>
                    <a:lnTo>
                      <a:pt x="525" y="656"/>
                    </a:lnTo>
                    <a:lnTo>
                      <a:pt x="21" y="1140"/>
                    </a:lnTo>
                    <a:cubicBezTo>
                      <a:pt x="0" y="1180"/>
                      <a:pt x="0" y="1241"/>
                      <a:pt x="21" y="1281"/>
                    </a:cubicBezTo>
                    <a:cubicBezTo>
                      <a:pt x="41" y="1301"/>
                      <a:pt x="61" y="1301"/>
                      <a:pt x="101" y="1301"/>
                    </a:cubicBezTo>
                    <a:cubicBezTo>
                      <a:pt x="121" y="1301"/>
                      <a:pt x="142" y="1301"/>
                      <a:pt x="162" y="1281"/>
                    </a:cubicBezTo>
                    <a:lnTo>
                      <a:pt x="646"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61" y="11"/>
                      <a:pt x="1240" y="1"/>
                      <a:pt x="1218" y="1"/>
                    </a:cubicBezTo>
                    <a:cubicBezTo>
                      <a:pt x="1195" y="1"/>
                      <a:pt x="1170" y="11"/>
                      <a:pt x="1150" y="31"/>
                    </a:cubicBezTo>
                    <a:lnTo>
                      <a:pt x="646" y="515"/>
                    </a:lnTo>
                    <a:lnTo>
                      <a:pt x="162" y="31"/>
                    </a:lnTo>
                    <a:cubicBezTo>
                      <a:pt x="142" y="11"/>
                      <a:pt x="116" y="1"/>
                      <a:pt x="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48"/>
              <p:cNvSpPr/>
              <p:nvPr/>
            </p:nvSpPr>
            <p:spPr>
              <a:xfrm>
                <a:off x="4983220" y="3594425"/>
                <a:ext cx="119786" cy="118876"/>
              </a:xfrm>
              <a:custGeom>
                <a:avLst/>
                <a:gdLst/>
                <a:ahLst/>
                <a:cxnLst/>
                <a:rect l="l" t="t" r="r" b="b"/>
                <a:pathLst>
                  <a:path w="1312" h="1302" extrusionOk="0">
                    <a:moveTo>
                      <a:pt x="102" y="1"/>
                    </a:moveTo>
                    <a:cubicBezTo>
                      <a:pt x="82" y="1"/>
                      <a:pt x="61" y="11"/>
                      <a:pt x="41" y="31"/>
                    </a:cubicBezTo>
                    <a:cubicBezTo>
                      <a:pt x="1" y="71"/>
                      <a:pt x="1" y="112"/>
                      <a:pt x="41" y="152"/>
                    </a:cubicBezTo>
                    <a:lnTo>
                      <a:pt x="525" y="656"/>
                    </a:lnTo>
                    <a:lnTo>
                      <a:pt x="41" y="1140"/>
                    </a:lnTo>
                    <a:cubicBezTo>
                      <a:pt x="1" y="1180"/>
                      <a:pt x="1" y="1241"/>
                      <a:pt x="41" y="1281"/>
                    </a:cubicBezTo>
                    <a:cubicBezTo>
                      <a:pt x="61" y="1301"/>
                      <a:pt x="82" y="1301"/>
                      <a:pt x="102" y="1301"/>
                    </a:cubicBezTo>
                    <a:cubicBezTo>
                      <a:pt x="122" y="1301"/>
                      <a:pt x="142" y="1301"/>
                      <a:pt x="162" y="1281"/>
                    </a:cubicBezTo>
                    <a:lnTo>
                      <a:pt x="666" y="777"/>
                    </a:lnTo>
                    <a:lnTo>
                      <a:pt x="1150" y="1281"/>
                    </a:lnTo>
                    <a:cubicBezTo>
                      <a:pt x="1170" y="1301"/>
                      <a:pt x="1191" y="1301"/>
                      <a:pt x="1211" y="1301"/>
                    </a:cubicBezTo>
                    <a:cubicBezTo>
                      <a:pt x="1251" y="1301"/>
                      <a:pt x="1271" y="1301"/>
                      <a:pt x="1291" y="1281"/>
                    </a:cubicBezTo>
                    <a:cubicBezTo>
                      <a:pt x="1312" y="1241"/>
                      <a:pt x="1312" y="1180"/>
                      <a:pt x="1291" y="1140"/>
                    </a:cubicBezTo>
                    <a:lnTo>
                      <a:pt x="787" y="656"/>
                    </a:lnTo>
                    <a:lnTo>
                      <a:pt x="1291" y="152"/>
                    </a:lnTo>
                    <a:cubicBezTo>
                      <a:pt x="1312" y="112"/>
                      <a:pt x="1312" y="71"/>
                      <a:pt x="1291" y="31"/>
                    </a:cubicBezTo>
                    <a:cubicBezTo>
                      <a:pt x="1271" y="11"/>
                      <a:pt x="1246" y="1"/>
                      <a:pt x="1221" y="1"/>
                    </a:cubicBezTo>
                    <a:cubicBezTo>
                      <a:pt x="1196" y="1"/>
                      <a:pt x="1170" y="11"/>
                      <a:pt x="1150" y="31"/>
                    </a:cubicBezTo>
                    <a:lnTo>
                      <a:pt x="666" y="515"/>
                    </a:lnTo>
                    <a:lnTo>
                      <a:pt x="162" y="31"/>
                    </a:lnTo>
                    <a:cubicBezTo>
                      <a:pt x="142" y="11"/>
                      <a:pt x="122" y="1"/>
                      <a:pt x="1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48"/>
              <p:cNvSpPr/>
              <p:nvPr/>
            </p:nvSpPr>
            <p:spPr>
              <a:xfrm>
                <a:off x="5145279" y="3594425"/>
                <a:ext cx="119694" cy="118876"/>
              </a:xfrm>
              <a:custGeom>
                <a:avLst/>
                <a:gdLst/>
                <a:ahLst/>
                <a:cxnLst/>
                <a:rect l="l" t="t" r="r" b="b"/>
                <a:pathLst>
                  <a:path w="1311" h="1302" extrusionOk="0">
                    <a:moveTo>
                      <a:pt x="91" y="1"/>
                    </a:moveTo>
                    <a:cubicBezTo>
                      <a:pt x="66" y="1"/>
                      <a:pt x="41" y="11"/>
                      <a:pt x="20" y="31"/>
                    </a:cubicBezTo>
                    <a:cubicBezTo>
                      <a:pt x="0" y="71"/>
                      <a:pt x="0" y="112"/>
                      <a:pt x="20" y="152"/>
                    </a:cubicBezTo>
                    <a:lnTo>
                      <a:pt x="525" y="656"/>
                    </a:lnTo>
                    <a:lnTo>
                      <a:pt x="20" y="1140"/>
                    </a:lnTo>
                    <a:cubicBezTo>
                      <a:pt x="0" y="1180"/>
                      <a:pt x="0" y="1241"/>
                      <a:pt x="20" y="1281"/>
                    </a:cubicBezTo>
                    <a:cubicBezTo>
                      <a:pt x="41" y="1301"/>
                      <a:pt x="61" y="1301"/>
                      <a:pt x="101" y="1301"/>
                    </a:cubicBezTo>
                    <a:cubicBezTo>
                      <a:pt x="121" y="1301"/>
                      <a:pt x="141" y="1301"/>
                      <a:pt x="162" y="1281"/>
                    </a:cubicBezTo>
                    <a:lnTo>
                      <a:pt x="645"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50" y="11"/>
                      <a:pt x="1230" y="1"/>
                      <a:pt x="1210" y="1"/>
                    </a:cubicBezTo>
                    <a:cubicBezTo>
                      <a:pt x="1190" y="1"/>
                      <a:pt x="1170" y="11"/>
                      <a:pt x="1150" y="31"/>
                    </a:cubicBezTo>
                    <a:lnTo>
                      <a:pt x="645" y="515"/>
                    </a:lnTo>
                    <a:lnTo>
                      <a:pt x="162" y="31"/>
                    </a:lnTo>
                    <a:cubicBezTo>
                      <a:pt x="141" y="11"/>
                      <a:pt x="116" y="1"/>
                      <a:pt x="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76" name="Google Shape;1376;p48"/>
            <p:cNvGrpSpPr/>
            <p:nvPr/>
          </p:nvGrpSpPr>
          <p:grpSpPr>
            <a:xfrm>
              <a:off x="7283675" y="4393538"/>
              <a:ext cx="447374" cy="118876"/>
              <a:chOff x="4817600" y="3594425"/>
              <a:chExt cx="447374" cy="118876"/>
            </a:xfrm>
          </p:grpSpPr>
          <p:sp>
            <p:nvSpPr>
              <p:cNvPr id="1377" name="Google Shape;1377;p48"/>
              <p:cNvSpPr/>
              <p:nvPr/>
            </p:nvSpPr>
            <p:spPr>
              <a:xfrm>
                <a:off x="4817600" y="3594425"/>
                <a:ext cx="119694" cy="118876"/>
              </a:xfrm>
              <a:custGeom>
                <a:avLst/>
                <a:gdLst/>
                <a:ahLst/>
                <a:cxnLst/>
                <a:rect l="l" t="t" r="r" b="b"/>
                <a:pathLst>
                  <a:path w="1311" h="1302" extrusionOk="0">
                    <a:moveTo>
                      <a:pt x="91" y="1"/>
                    </a:moveTo>
                    <a:cubicBezTo>
                      <a:pt x="66" y="1"/>
                      <a:pt x="41" y="11"/>
                      <a:pt x="21" y="31"/>
                    </a:cubicBezTo>
                    <a:cubicBezTo>
                      <a:pt x="0" y="71"/>
                      <a:pt x="0" y="112"/>
                      <a:pt x="21" y="152"/>
                    </a:cubicBezTo>
                    <a:lnTo>
                      <a:pt x="525" y="656"/>
                    </a:lnTo>
                    <a:lnTo>
                      <a:pt x="21" y="1140"/>
                    </a:lnTo>
                    <a:cubicBezTo>
                      <a:pt x="0" y="1180"/>
                      <a:pt x="0" y="1241"/>
                      <a:pt x="21" y="1281"/>
                    </a:cubicBezTo>
                    <a:cubicBezTo>
                      <a:pt x="41" y="1301"/>
                      <a:pt x="61" y="1301"/>
                      <a:pt x="101" y="1301"/>
                    </a:cubicBezTo>
                    <a:cubicBezTo>
                      <a:pt x="121" y="1301"/>
                      <a:pt x="142" y="1301"/>
                      <a:pt x="162" y="1281"/>
                    </a:cubicBezTo>
                    <a:lnTo>
                      <a:pt x="646"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61" y="11"/>
                      <a:pt x="1240" y="1"/>
                      <a:pt x="1218" y="1"/>
                    </a:cubicBezTo>
                    <a:cubicBezTo>
                      <a:pt x="1195" y="1"/>
                      <a:pt x="1170" y="11"/>
                      <a:pt x="1150" y="31"/>
                    </a:cubicBezTo>
                    <a:lnTo>
                      <a:pt x="646" y="515"/>
                    </a:lnTo>
                    <a:lnTo>
                      <a:pt x="162" y="31"/>
                    </a:lnTo>
                    <a:cubicBezTo>
                      <a:pt x="142" y="11"/>
                      <a:pt x="116" y="1"/>
                      <a:pt x="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48"/>
              <p:cNvSpPr/>
              <p:nvPr/>
            </p:nvSpPr>
            <p:spPr>
              <a:xfrm>
                <a:off x="4983220" y="3594425"/>
                <a:ext cx="119786" cy="118876"/>
              </a:xfrm>
              <a:custGeom>
                <a:avLst/>
                <a:gdLst/>
                <a:ahLst/>
                <a:cxnLst/>
                <a:rect l="l" t="t" r="r" b="b"/>
                <a:pathLst>
                  <a:path w="1312" h="1302" extrusionOk="0">
                    <a:moveTo>
                      <a:pt x="102" y="1"/>
                    </a:moveTo>
                    <a:cubicBezTo>
                      <a:pt x="82" y="1"/>
                      <a:pt x="61" y="11"/>
                      <a:pt x="41" y="31"/>
                    </a:cubicBezTo>
                    <a:cubicBezTo>
                      <a:pt x="1" y="71"/>
                      <a:pt x="1" y="112"/>
                      <a:pt x="41" y="152"/>
                    </a:cubicBezTo>
                    <a:lnTo>
                      <a:pt x="525" y="656"/>
                    </a:lnTo>
                    <a:lnTo>
                      <a:pt x="41" y="1140"/>
                    </a:lnTo>
                    <a:cubicBezTo>
                      <a:pt x="1" y="1180"/>
                      <a:pt x="1" y="1241"/>
                      <a:pt x="41" y="1281"/>
                    </a:cubicBezTo>
                    <a:cubicBezTo>
                      <a:pt x="61" y="1301"/>
                      <a:pt x="82" y="1301"/>
                      <a:pt x="102" y="1301"/>
                    </a:cubicBezTo>
                    <a:cubicBezTo>
                      <a:pt x="122" y="1301"/>
                      <a:pt x="142" y="1301"/>
                      <a:pt x="162" y="1281"/>
                    </a:cubicBezTo>
                    <a:lnTo>
                      <a:pt x="666" y="777"/>
                    </a:lnTo>
                    <a:lnTo>
                      <a:pt x="1150" y="1281"/>
                    </a:lnTo>
                    <a:cubicBezTo>
                      <a:pt x="1170" y="1301"/>
                      <a:pt x="1191" y="1301"/>
                      <a:pt x="1211" y="1301"/>
                    </a:cubicBezTo>
                    <a:cubicBezTo>
                      <a:pt x="1251" y="1301"/>
                      <a:pt x="1271" y="1301"/>
                      <a:pt x="1291" y="1281"/>
                    </a:cubicBezTo>
                    <a:cubicBezTo>
                      <a:pt x="1312" y="1241"/>
                      <a:pt x="1312" y="1180"/>
                      <a:pt x="1291" y="1140"/>
                    </a:cubicBezTo>
                    <a:lnTo>
                      <a:pt x="787" y="656"/>
                    </a:lnTo>
                    <a:lnTo>
                      <a:pt x="1291" y="152"/>
                    </a:lnTo>
                    <a:cubicBezTo>
                      <a:pt x="1312" y="112"/>
                      <a:pt x="1312" y="71"/>
                      <a:pt x="1291" y="31"/>
                    </a:cubicBezTo>
                    <a:cubicBezTo>
                      <a:pt x="1271" y="11"/>
                      <a:pt x="1246" y="1"/>
                      <a:pt x="1221" y="1"/>
                    </a:cubicBezTo>
                    <a:cubicBezTo>
                      <a:pt x="1196" y="1"/>
                      <a:pt x="1170" y="11"/>
                      <a:pt x="1150" y="31"/>
                    </a:cubicBezTo>
                    <a:lnTo>
                      <a:pt x="666" y="515"/>
                    </a:lnTo>
                    <a:lnTo>
                      <a:pt x="162" y="31"/>
                    </a:lnTo>
                    <a:cubicBezTo>
                      <a:pt x="142" y="11"/>
                      <a:pt x="122" y="1"/>
                      <a:pt x="1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48"/>
              <p:cNvSpPr/>
              <p:nvPr/>
            </p:nvSpPr>
            <p:spPr>
              <a:xfrm>
                <a:off x="5145279" y="3594425"/>
                <a:ext cx="119694" cy="118876"/>
              </a:xfrm>
              <a:custGeom>
                <a:avLst/>
                <a:gdLst/>
                <a:ahLst/>
                <a:cxnLst/>
                <a:rect l="l" t="t" r="r" b="b"/>
                <a:pathLst>
                  <a:path w="1311" h="1302" extrusionOk="0">
                    <a:moveTo>
                      <a:pt x="91" y="1"/>
                    </a:moveTo>
                    <a:cubicBezTo>
                      <a:pt x="66" y="1"/>
                      <a:pt x="41" y="11"/>
                      <a:pt x="20" y="31"/>
                    </a:cubicBezTo>
                    <a:cubicBezTo>
                      <a:pt x="0" y="71"/>
                      <a:pt x="0" y="112"/>
                      <a:pt x="20" y="152"/>
                    </a:cubicBezTo>
                    <a:lnTo>
                      <a:pt x="525" y="656"/>
                    </a:lnTo>
                    <a:lnTo>
                      <a:pt x="20" y="1140"/>
                    </a:lnTo>
                    <a:cubicBezTo>
                      <a:pt x="0" y="1180"/>
                      <a:pt x="0" y="1241"/>
                      <a:pt x="20" y="1281"/>
                    </a:cubicBezTo>
                    <a:cubicBezTo>
                      <a:pt x="41" y="1301"/>
                      <a:pt x="61" y="1301"/>
                      <a:pt x="101" y="1301"/>
                    </a:cubicBezTo>
                    <a:cubicBezTo>
                      <a:pt x="121" y="1301"/>
                      <a:pt x="141" y="1301"/>
                      <a:pt x="162" y="1281"/>
                    </a:cubicBezTo>
                    <a:lnTo>
                      <a:pt x="645"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50" y="11"/>
                      <a:pt x="1230" y="1"/>
                      <a:pt x="1210" y="1"/>
                    </a:cubicBezTo>
                    <a:cubicBezTo>
                      <a:pt x="1190" y="1"/>
                      <a:pt x="1170" y="11"/>
                      <a:pt x="1150" y="31"/>
                    </a:cubicBezTo>
                    <a:lnTo>
                      <a:pt x="645" y="515"/>
                    </a:lnTo>
                    <a:lnTo>
                      <a:pt x="162" y="31"/>
                    </a:lnTo>
                    <a:cubicBezTo>
                      <a:pt x="141" y="11"/>
                      <a:pt x="116" y="1"/>
                      <a:pt x="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380" name="Google Shape;1380;p48"/>
          <p:cNvSpPr txBox="1">
            <a:spLocks noGrp="1"/>
          </p:cNvSpPr>
          <p:nvPr>
            <p:ph type="title"/>
          </p:nvPr>
        </p:nvSpPr>
        <p:spPr>
          <a:xfrm>
            <a:off x="2117550" y="1054788"/>
            <a:ext cx="4908900" cy="735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2400" dirty="0"/>
              <a:t>HIV/STD/Pregnancy Testing </a:t>
            </a:r>
            <a:endParaRPr sz="2400" dirty="0"/>
          </a:p>
        </p:txBody>
      </p:sp>
      <p:sp>
        <p:nvSpPr>
          <p:cNvPr id="1381" name="Google Shape;1381;p48"/>
          <p:cNvSpPr txBox="1">
            <a:spLocks noGrp="1"/>
          </p:cNvSpPr>
          <p:nvPr>
            <p:ph type="subTitle" idx="1"/>
          </p:nvPr>
        </p:nvSpPr>
        <p:spPr>
          <a:xfrm>
            <a:off x="2117550" y="1790413"/>
            <a:ext cx="4908900" cy="2298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200" dirty="0"/>
              <a:t>Encourage participants to call ahead to make appointments and check </a:t>
            </a:r>
            <a:r>
              <a:rPr lang="en-US" sz="1200" dirty="0" err="1"/>
              <a:t>Covid</a:t>
            </a:r>
            <a:r>
              <a:rPr lang="en-US" sz="1200" dirty="0"/>
              <a:t> protocol. </a:t>
            </a:r>
          </a:p>
          <a:p>
            <a:pPr indent="-330200">
              <a:spcBef>
                <a:spcPts val="1000"/>
              </a:spcBef>
            </a:pPr>
            <a:r>
              <a:rPr lang="en-US" sz="900" dirty="0"/>
              <a:t>Face to Face Health Counseling Service – 651-772-5555 </a:t>
            </a:r>
            <a:r>
              <a:rPr lang="en-US" sz="900" dirty="0">
                <a:highlight>
                  <a:srgbClr val="FFFF00"/>
                </a:highlight>
              </a:rPr>
              <a:t>(Only for ages 11-24)</a:t>
            </a:r>
          </a:p>
          <a:p>
            <a:pPr marL="457200" lvl="0" indent="-330200" algn="l" rtl="0">
              <a:spcBef>
                <a:spcPts val="1000"/>
              </a:spcBef>
              <a:spcAft>
                <a:spcPts val="0"/>
              </a:spcAft>
              <a:buSzPts val="1600"/>
              <a:buChar char="●"/>
            </a:pPr>
            <a:r>
              <a:rPr lang="en-US" sz="900" dirty="0"/>
              <a:t>Family Tree Clinic – 651-645-0478 – sliding scale, MA accepted. Emergency contraception for $25 w/o appointment),</a:t>
            </a:r>
          </a:p>
          <a:p>
            <a:pPr marL="457200" lvl="0" indent="-330200" algn="l" rtl="0">
              <a:spcBef>
                <a:spcPts val="1000"/>
              </a:spcBef>
              <a:spcAft>
                <a:spcPts val="0"/>
              </a:spcAft>
              <a:buSzPts val="1600"/>
              <a:buChar char="●"/>
            </a:pPr>
            <a:r>
              <a:rPr lang="en-US" sz="900" dirty="0"/>
              <a:t>Just Us Health – 612-341-2060 – HIV/AIDS info/testing, case management, transportation to medical appointments, support groups </a:t>
            </a:r>
          </a:p>
          <a:p>
            <a:pPr marL="457200" lvl="0" indent="-330200" algn="l" rtl="0">
              <a:spcBef>
                <a:spcPts val="1000"/>
              </a:spcBef>
              <a:spcAft>
                <a:spcPts val="0"/>
              </a:spcAft>
              <a:buSzPts val="1600"/>
              <a:buChar char="●"/>
            </a:pPr>
            <a:r>
              <a:rPr lang="en-US" sz="900" dirty="0"/>
              <a:t>Open Cities Health Center – 651-290-9202 – sliding scale for uninsured MA, GAMC accepted. STD testing. </a:t>
            </a:r>
          </a:p>
          <a:p>
            <a:pPr marL="457200" lvl="0" indent="-330200" algn="l" rtl="0">
              <a:spcBef>
                <a:spcPts val="1000"/>
              </a:spcBef>
              <a:spcAft>
                <a:spcPts val="0"/>
              </a:spcAft>
              <a:buSzPts val="1600"/>
              <a:buChar char="●"/>
            </a:pPr>
            <a:r>
              <a:rPr lang="en-US" sz="900" dirty="0"/>
              <a:t>County Public health Clinic 555 – 651-266-1255 – birth control methods, emergency contraception, pregnancy testing, STD testing and treatment, annual health exams </a:t>
            </a:r>
          </a:p>
        </p:txBody>
      </p:sp>
      <p:sp>
        <p:nvSpPr>
          <p:cNvPr id="1382" name="Google Shape;1382;p48"/>
          <p:cNvSpPr/>
          <p:nvPr/>
        </p:nvSpPr>
        <p:spPr>
          <a:xfrm rot="1903714">
            <a:off x="1113419" y="3553849"/>
            <a:ext cx="394126" cy="408627"/>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48"/>
          <p:cNvSpPr/>
          <p:nvPr/>
        </p:nvSpPr>
        <p:spPr>
          <a:xfrm flipH="1">
            <a:off x="7026450" y="753487"/>
            <a:ext cx="265207" cy="27494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00245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74"/>
        <p:cNvGrpSpPr/>
        <p:nvPr/>
      </p:nvGrpSpPr>
      <p:grpSpPr>
        <a:xfrm>
          <a:off x="0" y="0"/>
          <a:ext cx="0" cy="0"/>
          <a:chOff x="0" y="0"/>
          <a:chExt cx="0" cy="0"/>
        </a:xfrm>
      </p:grpSpPr>
      <p:grpSp>
        <p:nvGrpSpPr>
          <p:cNvPr id="1275" name="Google Shape;1275;p42"/>
          <p:cNvGrpSpPr/>
          <p:nvPr/>
        </p:nvGrpSpPr>
        <p:grpSpPr>
          <a:xfrm>
            <a:off x="726750" y="1486425"/>
            <a:ext cx="7697400" cy="2717700"/>
            <a:chOff x="726750" y="1486425"/>
            <a:chExt cx="7697400" cy="2717700"/>
          </a:xfrm>
        </p:grpSpPr>
        <p:sp>
          <p:nvSpPr>
            <p:cNvPr id="1276" name="Google Shape;1276;p42"/>
            <p:cNvSpPr/>
            <p:nvPr/>
          </p:nvSpPr>
          <p:spPr>
            <a:xfrm>
              <a:off x="726750" y="1486425"/>
              <a:ext cx="7697400" cy="2717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77" name="Google Shape;1277;p42"/>
            <p:cNvGrpSpPr/>
            <p:nvPr/>
          </p:nvGrpSpPr>
          <p:grpSpPr>
            <a:xfrm>
              <a:off x="897150" y="1565700"/>
              <a:ext cx="447374" cy="118876"/>
              <a:chOff x="4817600" y="3594425"/>
              <a:chExt cx="447374" cy="118876"/>
            </a:xfrm>
          </p:grpSpPr>
          <p:sp>
            <p:nvSpPr>
              <p:cNvPr id="1278" name="Google Shape;1278;p42"/>
              <p:cNvSpPr/>
              <p:nvPr/>
            </p:nvSpPr>
            <p:spPr>
              <a:xfrm>
                <a:off x="4817600" y="3594425"/>
                <a:ext cx="119694" cy="118876"/>
              </a:xfrm>
              <a:custGeom>
                <a:avLst/>
                <a:gdLst/>
                <a:ahLst/>
                <a:cxnLst/>
                <a:rect l="l" t="t" r="r" b="b"/>
                <a:pathLst>
                  <a:path w="1311" h="1302" extrusionOk="0">
                    <a:moveTo>
                      <a:pt x="91" y="1"/>
                    </a:moveTo>
                    <a:cubicBezTo>
                      <a:pt x="66" y="1"/>
                      <a:pt x="41" y="11"/>
                      <a:pt x="21" y="31"/>
                    </a:cubicBezTo>
                    <a:cubicBezTo>
                      <a:pt x="0" y="71"/>
                      <a:pt x="0" y="112"/>
                      <a:pt x="21" y="152"/>
                    </a:cubicBezTo>
                    <a:lnTo>
                      <a:pt x="525" y="656"/>
                    </a:lnTo>
                    <a:lnTo>
                      <a:pt x="21" y="1140"/>
                    </a:lnTo>
                    <a:cubicBezTo>
                      <a:pt x="0" y="1180"/>
                      <a:pt x="0" y="1241"/>
                      <a:pt x="21" y="1281"/>
                    </a:cubicBezTo>
                    <a:cubicBezTo>
                      <a:pt x="41" y="1301"/>
                      <a:pt x="61" y="1301"/>
                      <a:pt x="101" y="1301"/>
                    </a:cubicBezTo>
                    <a:cubicBezTo>
                      <a:pt x="121" y="1301"/>
                      <a:pt x="142" y="1301"/>
                      <a:pt x="162" y="1281"/>
                    </a:cubicBezTo>
                    <a:lnTo>
                      <a:pt x="646"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61" y="11"/>
                      <a:pt x="1240" y="1"/>
                      <a:pt x="1218" y="1"/>
                    </a:cubicBezTo>
                    <a:cubicBezTo>
                      <a:pt x="1195" y="1"/>
                      <a:pt x="1170" y="11"/>
                      <a:pt x="1150" y="31"/>
                    </a:cubicBezTo>
                    <a:lnTo>
                      <a:pt x="646" y="515"/>
                    </a:lnTo>
                    <a:lnTo>
                      <a:pt x="162" y="31"/>
                    </a:lnTo>
                    <a:cubicBezTo>
                      <a:pt x="142" y="11"/>
                      <a:pt x="116"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42"/>
              <p:cNvSpPr/>
              <p:nvPr/>
            </p:nvSpPr>
            <p:spPr>
              <a:xfrm>
                <a:off x="4983220" y="3594425"/>
                <a:ext cx="119786" cy="118876"/>
              </a:xfrm>
              <a:custGeom>
                <a:avLst/>
                <a:gdLst/>
                <a:ahLst/>
                <a:cxnLst/>
                <a:rect l="l" t="t" r="r" b="b"/>
                <a:pathLst>
                  <a:path w="1312" h="1302" extrusionOk="0">
                    <a:moveTo>
                      <a:pt x="102" y="1"/>
                    </a:moveTo>
                    <a:cubicBezTo>
                      <a:pt x="82" y="1"/>
                      <a:pt x="61" y="11"/>
                      <a:pt x="41" y="31"/>
                    </a:cubicBezTo>
                    <a:cubicBezTo>
                      <a:pt x="1" y="71"/>
                      <a:pt x="1" y="112"/>
                      <a:pt x="41" y="152"/>
                    </a:cubicBezTo>
                    <a:lnTo>
                      <a:pt x="525" y="656"/>
                    </a:lnTo>
                    <a:lnTo>
                      <a:pt x="41" y="1140"/>
                    </a:lnTo>
                    <a:cubicBezTo>
                      <a:pt x="1" y="1180"/>
                      <a:pt x="1" y="1241"/>
                      <a:pt x="41" y="1281"/>
                    </a:cubicBezTo>
                    <a:cubicBezTo>
                      <a:pt x="61" y="1301"/>
                      <a:pt x="82" y="1301"/>
                      <a:pt x="102" y="1301"/>
                    </a:cubicBezTo>
                    <a:cubicBezTo>
                      <a:pt x="122" y="1301"/>
                      <a:pt x="142" y="1301"/>
                      <a:pt x="162" y="1281"/>
                    </a:cubicBezTo>
                    <a:lnTo>
                      <a:pt x="666" y="777"/>
                    </a:lnTo>
                    <a:lnTo>
                      <a:pt x="1150" y="1281"/>
                    </a:lnTo>
                    <a:cubicBezTo>
                      <a:pt x="1170" y="1301"/>
                      <a:pt x="1191" y="1301"/>
                      <a:pt x="1211" y="1301"/>
                    </a:cubicBezTo>
                    <a:cubicBezTo>
                      <a:pt x="1251" y="1301"/>
                      <a:pt x="1271" y="1301"/>
                      <a:pt x="1291" y="1281"/>
                    </a:cubicBezTo>
                    <a:cubicBezTo>
                      <a:pt x="1312" y="1241"/>
                      <a:pt x="1312" y="1180"/>
                      <a:pt x="1291" y="1140"/>
                    </a:cubicBezTo>
                    <a:lnTo>
                      <a:pt x="787" y="656"/>
                    </a:lnTo>
                    <a:lnTo>
                      <a:pt x="1291" y="152"/>
                    </a:lnTo>
                    <a:cubicBezTo>
                      <a:pt x="1312" y="112"/>
                      <a:pt x="1312" y="71"/>
                      <a:pt x="1291" y="31"/>
                    </a:cubicBezTo>
                    <a:cubicBezTo>
                      <a:pt x="1271" y="11"/>
                      <a:pt x="1246" y="1"/>
                      <a:pt x="1221" y="1"/>
                    </a:cubicBezTo>
                    <a:cubicBezTo>
                      <a:pt x="1196" y="1"/>
                      <a:pt x="1170" y="11"/>
                      <a:pt x="1150" y="31"/>
                    </a:cubicBezTo>
                    <a:lnTo>
                      <a:pt x="666" y="515"/>
                    </a:lnTo>
                    <a:lnTo>
                      <a:pt x="162" y="31"/>
                    </a:lnTo>
                    <a:cubicBezTo>
                      <a:pt x="142" y="11"/>
                      <a:pt x="122" y="1"/>
                      <a:pt x="10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42"/>
              <p:cNvSpPr/>
              <p:nvPr/>
            </p:nvSpPr>
            <p:spPr>
              <a:xfrm>
                <a:off x="5145279" y="3594425"/>
                <a:ext cx="119694" cy="118876"/>
              </a:xfrm>
              <a:custGeom>
                <a:avLst/>
                <a:gdLst/>
                <a:ahLst/>
                <a:cxnLst/>
                <a:rect l="l" t="t" r="r" b="b"/>
                <a:pathLst>
                  <a:path w="1311" h="1302" extrusionOk="0">
                    <a:moveTo>
                      <a:pt x="91" y="1"/>
                    </a:moveTo>
                    <a:cubicBezTo>
                      <a:pt x="66" y="1"/>
                      <a:pt x="41" y="11"/>
                      <a:pt x="20" y="31"/>
                    </a:cubicBezTo>
                    <a:cubicBezTo>
                      <a:pt x="0" y="71"/>
                      <a:pt x="0" y="112"/>
                      <a:pt x="20" y="152"/>
                    </a:cubicBezTo>
                    <a:lnTo>
                      <a:pt x="525" y="656"/>
                    </a:lnTo>
                    <a:lnTo>
                      <a:pt x="20" y="1140"/>
                    </a:lnTo>
                    <a:cubicBezTo>
                      <a:pt x="0" y="1180"/>
                      <a:pt x="0" y="1241"/>
                      <a:pt x="20" y="1281"/>
                    </a:cubicBezTo>
                    <a:cubicBezTo>
                      <a:pt x="41" y="1301"/>
                      <a:pt x="61" y="1301"/>
                      <a:pt x="101" y="1301"/>
                    </a:cubicBezTo>
                    <a:cubicBezTo>
                      <a:pt x="121" y="1301"/>
                      <a:pt x="141" y="1301"/>
                      <a:pt x="162" y="1281"/>
                    </a:cubicBezTo>
                    <a:lnTo>
                      <a:pt x="645"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50" y="11"/>
                      <a:pt x="1230" y="1"/>
                      <a:pt x="1210" y="1"/>
                    </a:cubicBezTo>
                    <a:cubicBezTo>
                      <a:pt x="1190" y="1"/>
                      <a:pt x="1170" y="11"/>
                      <a:pt x="1150" y="31"/>
                    </a:cubicBezTo>
                    <a:lnTo>
                      <a:pt x="645" y="515"/>
                    </a:lnTo>
                    <a:lnTo>
                      <a:pt x="162" y="31"/>
                    </a:lnTo>
                    <a:cubicBezTo>
                      <a:pt x="141" y="11"/>
                      <a:pt x="116"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1" name="Google Shape;1281;p42"/>
            <p:cNvGrpSpPr/>
            <p:nvPr/>
          </p:nvGrpSpPr>
          <p:grpSpPr>
            <a:xfrm>
              <a:off x="7799500" y="4006125"/>
              <a:ext cx="447374" cy="118876"/>
              <a:chOff x="4817600" y="3594425"/>
              <a:chExt cx="447374" cy="118876"/>
            </a:xfrm>
          </p:grpSpPr>
          <p:sp>
            <p:nvSpPr>
              <p:cNvPr id="1282" name="Google Shape;1282;p42"/>
              <p:cNvSpPr/>
              <p:nvPr/>
            </p:nvSpPr>
            <p:spPr>
              <a:xfrm>
                <a:off x="4817600" y="3594425"/>
                <a:ext cx="119694" cy="118876"/>
              </a:xfrm>
              <a:custGeom>
                <a:avLst/>
                <a:gdLst/>
                <a:ahLst/>
                <a:cxnLst/>
                <a:rect l="l" t="t" r="r" b="b"/>
                <a:pathLst>
                  <a:path w="1311" h="1302" extrusionOk="0">
                    <a:moveTo>
                      <a:pt x="91" y="1"/>
                    </a:moveTo>
                    <a:cubicBezTo>
                      <a:pt x="66" y="1"/>
                      <a:pt x="41" y="11"/>
                      <a:pt x="21" y="31"/>
                    </a:cubicBezTo>
                    <a:cubicBezTo>
                      <a:pt x="0" y="71"/>
                      <a:pt x="0" y="112"/>
                      <a:pt x="21" y="152"/>
                    </a:cubicBezTo>
                    <a:lnTo>
                      <a:pt x="525" y="656"/>
                    </a:lnTo>
                    <a:lnTo>
                      <a:pt x="21" y="1140"/>
                    </a:lnTo>
                    <a:cubicBezTo>
                      <a:pt x="0" y="1180"/>
                      <a:pt x="0" y="1241"/>
                      <a:pt x="21" y="1281"/>
                    </a:cubicBezTo>
                    <a:cubicBezTo>
                      <a:pt x="41" y="1301"/>
                      <a:pt x="61" y="1301"/>
                      <a:pt x="101" y="1301"/>
                    </a:cubicBezTo>
                    <a:cubicBezTo>
                      <a:pt x="121" y="1301"/>
                      <a:pt x="142" y="1301"/>
                      <a:pt x="162" y="1281"/>
                    </a:cubicBezTo>
                    <a:lnTo>
                      <a:pt x="646"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61" y="11"/>
                      <a:pt x="1240" y="1"/>
                      <a:pt x="1218" y="1"/>
                    </a:cubicBezTo>
                    <a:cubicBezTo>
                      <a:pt x="1195" y="1"/>
                      <a:pt x="1170" y="11"/>
                      <a:pt x="1150" y="31"/>
                    </a:cubicBezTo>
                    <a:lnTo>
                      <a:pt x="646" y="515"/>
                    </a:lnTo>
                    <a:lnTo>
                      <a:pt x="162" y="31"/>
                    </a:lnTo>
                    <a:cubicBezTo>
                      <a:pt x="142" y="11"/>
                      <a:pt x="116"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42"/>
              <p:cNvSpPr/>
              <p:nvPr/>
            </p:nvSpPr>
            <p:spPr>
              <a:xfrm>
                <a:off x="4983220" y="3594425"/>
                <a:ext cx="119786" cy="118876"/>
              </a:xfrm>
              <a:custGeom>
                <a:avLst/>
                <a:gdLst/>
                <a:ahLst/>
                <a:cxnLst/>
                <a:rect l="l" t="t" r="r" b="b"/>
                <a:pathLst>
                  <a:path w="1312" h="1302" extrusionOk="0">
                    <a:moveTo>
                      <a:pt x="102" y="1"/>
                    </a:moveTo>
                    <a:cubicBezTo>
                      <a:pt x="82" y="1"/>
                      <a:pt x="61" y="11"/>
                      <a:pt x="41" y="31"/>
                    </a:cubicBezTo>
                    <a:cubicBezTo>
                      <a:pt x="1" y="71"/>
                      <a:pt x="1" y="112"/>
                      <a:pt x="41" y="152"/>
                    </a:cubicBezTo>
                    <a:lnTo>
                      <a:pt x="525" y="656"/>
                    </a:lnTo>
                    <a:lnTo>
                      <a:pt x="41" y="1140"/>
                    </a:lnTo>
                    <a:cubicBezTo>
                      <a:pt x="1" y="1180"/>
                      <a:pt x="1" y="1241"/>
                      <a:pt x="41" y="1281"/>
                    </a:cubicBezTo>
                    <a:cubicBezTo>
                      <a:pt x="61" y="1301"/>
                      <a:pt x="82" y="1301"/>
                      <a:pt x="102" y="1301"/>
                    </a:cubicBezTo>
                    <a:cubicBezTo>
                      <a:pt x="122" y="1301"/>
                      <a:pt x="142" y="1301"/>
                      <a:pt x="162" y="1281"/>
                    </a:cubicBezTo>
                    <a:lnTo>
                      <a:pt x="666" y="777"/>
                    </a:lnTo>
                    <a:lnTo>
                      <a:pt x="1150" y="1281"/>
                    </a:lnTo>
                    <a:cubicBezTo>
                      <a:pt x="1170" y="1301"/>
                      <a:pt x="1191" y="1301"/>
                      <a:pt x="1211" y="1301"/>
                    </a:cubicBezTo>
                    <a:cubicBezTo>
                      <a:pt x="1251" y="1301"/>
                      <a:pt x="1271" y="1301"/>
                      <a:pt x="1291" y="1281"/>
                    </a:cubicBezTo>
                    <a:cubicBezTo>
                      <a:pt x="1312" y="1241"/>
                      <a:pt x="1312" y="1180"/>
                      <a:pt x="1291" y="1140"/>
                    </a:cubicBezTo>
                    <a:lnTo>
                      <a:pt x="787" y="656"/>
                    </a:lnTo>
                    <a:lnTo>
                      <a:pt x="1291" y="152"/>
                    </a:lnTo>
                    <a:cubicBezTo>
                      <a:pt x="1312" y="112"/>
                      <a:pt x="1312" y="71"/>
                      <a:pt x="1291" y="31"/>
                    </a:cubicBezTo>
                    <a:cubicBezTo>
                      <a:pt x="1271" y="11"/>
                      <a:pt x="1246" y="1"/>
                      <a:pt x="1221" y="1"/>
                    </a:cubicBezTo>
                    <a:cubicBezTo>
                      <a:pt x="1196" y="1"/>
                      <a:pt x="1170" y="11"/>
                      <a:pt x="1150" y="31"/>
                    </a:cubicBezTo>
                    <a:lnTo>
                      <a:pt x="666" y="515"/>
                    </a:lnTo>
                    <a:lnTo>
                      <a:pt x="162" y="31"/>
                    </a:lnTo>
                    <a:cubicBezTo>
                      <a:pt x="142" y="11"/>
                      <a:pt x="122" y="1"/>
                      <a:pt x="10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42"/>
              <p:cNvSpPr/>
              <p:nvPr/>
            </p:nvSpPr>
            <p:spPr>
              <a:xfrm>
                <a:off x="5145279" y="3594425"/>
                <a:ext cx="119694" cy="118876"/>
              </a:xfrm>
              <a:custGeom>
                <a:avLst/>
                <a:gdLst/>
                <a:ahLst/>
                <a:cxnLst/>
                <a:rect l="l" t="t" r="r" b="b"/>
                <a:pathLst>
                  <a:path w="1311" h="1302" extrusionOk="0">
                    <a:moveTo>
                      <a:pt x="91" y="1"/>
                    </a:moveTo>
                    <a:cubicBezTo>
                      <a:pt x="66" y="1"/>
                      <a:pt x="41" y="11"/>
                      <a:pt x="20" y="31"/>
                    </a:cubicBezTo>
                    <a:cubicBezTo>
                      <a:pt x="0" y="71"/>
                      <a:pt x="0" y="112"/>
                      <a:pt x="20" y="152"/>
                    </a:cubicBezTo>
                    <a:lnTo>
                      <a:pt x="525" y="656"/>
                    </a:lnTo>
                    <a:lnTo>
                      <a:pt x="20" y="1140"/>
                    </a:lnTo>
                    <a:cubicBezTo>
                      <a:pt x="0" y="1180"/>
                      <a:pt x="0" y="1241"/>
                      <a:pt x="20" y="1281"/>
                    </a:cubicBezTo>
                    <a:cubicBezTo>
                      <a:pt x="41" y="1301"/>
                      <a:pt x="61" y="1301"/>
                      <a:pt x="101" y="1301"/>
                    </a:cubicBezTo>
                    <a:cubicBezTo>
                      <a:pt x="121" y="1301"/>
                      <a:pt x="141" y="1301"/>
                      <a:pt x="162" y="1281"/>
                    </a:cubicBezTo>
                    <a:lnTo>
                      <a:pt x="645"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50" y="11"/>
                      <a:pt x="1230" y="1"/>
                      <a:pt x="1210" y="1"/>
                    </a:cubicBezTo>
                    <a:cubicBezTo>
                      <a:pt x="1190" y="1"/>
                      <a:pt x="1170" y="11"/>
                      <a:pt x="1150" y="31"/>
                    </a:cubicBezTo>
                    <a:lnTo>
                      <a:pt x="645" y="515"/>
                    </a:lnTo>
                    <a:lnTo>
                      <a:pt x="162" y="31"/>
                    </a:lnTo>
                    <a:cubicBezTo>
                      <a:pt x="141" y="11"/>
                      <a:pt x="116"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85" name="Google Shape;1285;p42"/>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Mental Health Resources </a:t>
            </a:r>
            <a:endParaRPr dirty="0"/>
          </a:p>
        </p:txBody>
      </p:sp>
      <p:graphicFrame>
        <p:nvGraphicFramePr>
          <p:cNvPr id="1286" name="Google Shape;1286;p42"/>
          <p:cNvGraphicFramePr/>
          <p:nvPr>
            <p:extLst>
              <p:ext uri="{D42A27DB-BD31-4B8C-83A1-F6EECF244321}">
                <p14:modId xmlns:p14="http://schemas.microsoft.com/office/powerpoint/2010/main" val="3145705759"/>
              </p:ext>
            </p:extLst>
          </p:nvPr>
        </p:nvGraphicFramePr>
        <p:xfrm>
          <a:off x="719988" y="1760763"/>
          <a:ext cx="7704000" cy="2169150"/>
        </p:xfrm>
        <a:graphic>
          <a:graphicData uri="http://schemas.openxmlformats.org/drawingml/2006/table">
            <a:tbl>
              <a:tblPr>
                <a:noFill/>
                <a:tableStyleId>{03813291-DA1B-4B5D-9DC5-527877EBED32}</a:tableStyleId>
              </a:tblPr>
              <a:tblGrid>
                <a:gridCol w="2619850">
                  <a:extLst>
                    <a:ext uri="{9D8B030D-6E8A-4147-A177-3AD203B41FA5}">
                      <a16:colId xmlns:a16="http://schemas.microsoft.com/office/drawing/2014/main" val="20000"/>
                    </a:ext>
                  </a:extLst>
                </a:gridCol>
                <a:gridCol w="5084150">
                  <a:extLst>
                    <a:ext uri="{9D8B030D-6E8A-4147-A177-3AD203B41FA5}">
                      <a16:colId xmlns:a16="http://schemas.microsoft.com/office/drawing/2014/main" val="20001"/>
                    </a:ext>
                  </a:extLst>
                </a:gridCol>
              </a:tblGrid>
              <a:tr h="361525">
                <a:tc>
                  <a:txBody>
                    <a:bodyPr/>
                    <a:lstStyle/>
                    <a:p>
                      <a:pPr marL="0" lvl="0" indent="0" algn="l" rtl="0">
                        <a:spcBef>
                          <a:spcPts val="0"/>
                        </a:spcBef>
                        <a:spcAft>
                          <a:spcPts val="0"/>
                        </a:spcAft>
                        <a:buNone/>
                      </a:pPr>
                      <a:r>
                        <a:rPr lang="en-US" sz="1100" b="1" u="sng" dirty="0">
                          <a:solidFill>
                            <a:schemeClr val="hlink"/>
                          </a:solidFill>
                          <a:latin typeface="Baloo 2"/>
                          <a:ea typeface="Baloo 2"/>
                          <a:cs typeface="Baloo 2"/>
                          <a:sym typeface="Baloo 2"/>
                        </a:rPr>
                        <a:t>Children’s Crisis Response </a:t>
                      </a:r>
                      <a:endParaRPr sz="1100" b="1" u="sng" dirty="0">
                        <a:solidFill>
                          <a:schemeClr val="dk1"/>
                        </a:solidFill>
                        <a:latin typeface="Baloo 2"/>
                        <a:ea typeface="Baloo 2"/>
                        <a:cs typeface="Baloo 2"/>
                        <a:sym typeface="Baloo 2"/>
                      </a:endParaRPr>
                    </a:p>
                  </a:txBody>
                  <a:tcPr marL="91425" marR="91425" marT="0" marB="0" anchor="ctr">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solidFill>
                      <a:prstDash val="solid"/>
                      <a:round/>
                      <a:headEnd type="none" w="sm" len="sm"/>
                      <a:tailEnd type="none" w="sm" len="sm"/>
                    </a:lnB>
                    <a:solidFill>
                      <a:schemeClr val="dk2"/>
                    </a:solidFill>
                  </a:tcPr>
                </a:tc>
                <a:tc>
                  <a:txBody>
                    <a:bodyPr/>
                    <a:lstStyle/>
                    <a:p>
                      <a:pPr marL="0" lvl="0" indent="0" algn="l" rtl="0">
                        <a:spcBef>
                          <a:spcPts val="0"/>
                        </a:spcBef>
                        <a:spcAft>
                          <a:spcPts val="1600"/>
                        </a:spcAft>
                        <a:buNone/>
                      </a:pPr>
                      <a:r>
                        <a:rPr lang="en-US" sz="1000" dirty="0">
                          <a:solidFill>
                            <a:schemeClr val="dk1"/>
                          </a:solidFill>
                          <a:latin typeface="Baloo 2"/>
                          <a:ea typeface="Baloo 2"/>
                          <a:cs typeface="Baloo 2"/>
                          <a:sym typeface="Baloo 2"/>
                        </a:rPr>
                        <a:t>651-266-7878 (24 hours) – diagnostic assessments and in-home crisis intervention available for children and their families</a:t>
                      </a:r>
                      <a:endParaRPr sz="1000" dirty="0">
                        <a:solidFill>
                          <a:schemeClr val="dk1"/>
                        </a:solidFill>
                        <a:latin typeface="Baloo 2"/>
                        <a:ea typeface="Baloo 2"/>
                        <a:cs typeface="Baloo 2"/>
                        <a:sym typeface="Baloo 2"/>
                      </a:endParaRPr>
                    </a:p>
                  </a:txBody>
                  <a:tcPr marL="91425" marR="91425" marT="0" marB="0" anchor="ctr">
                    <a:lnL w="19050"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r h="361525">
                <a:tc>
                  <a:txBody>
                    <a:bodyPr/>
                    <a:lstStyle/>
                    <a:p>
                      <a:pPr marL="0" lvl="0" indent="0" algn="l" rtl="0">
                        <a:spcBef>
                          <a:spcPts val="0"/>
                        </a:spcBef>
                        <a:spcAft>
                          <a:spcPts val="0"/>
                        </a:spcAft>
                        <a:buNone/>
                      </a:pPr>
                      <a:r>
                        <a:rPr lang="en-US" sz="1100" b="1" u="sng" dirty="0" err="1">
                          <a:solidFill>
                            <a:schemeClr val="hlink"/>
                          </a:solidFill>
                          <a:latin typeface="Baloo 2"/>
                          <a:ea typeface="Baloo 2"/>
                          <a:cs typeface="Baloo 2"/>
                          <a:sym typeface="Baloo 2"/>
                        </a:rPr>
                        <a:t>Comunidades</a:t>
                      </a:r>
                      <a:r>
                        <a:rPr lang="en-US" sz="1100" b="1" u="sng" dirty="0">
                          <a:solidFill>
                            <a:schemeClr val="hlink"/>
                          </a:solidFill>
                          <a:latin typeface="Baloo 2"/>
                          <a:ea typeface="Baloo 2"/>
                          <a:cs typeface="Baloo 2"/>
                          <a:sym typeface="Baloo 2"/>
                        </a:rPr>
                        <a:t> Latinos Unidos </a:t>
                      </a:r>
                      <a:r>
                        <a:rPr lang="en-US" sz="1100" b="1" u="sng" dirty="0" err="1">
                          <a:solidFill>
                            <a:schemeClr val="hlink"/>
                          </a:solidFill>
                          <a:latin typeface="Baloo 2"/>
                          <a:ea typeface="Baloo 2"/>
                          <a:cs typeface="Baloo 2"/>
                          <a:sym typeface="Baloo 2"/>
                        </a:rPr>
                        <a:t>en</a:t>
                      </a:r>
                      <a:r>
                        <a:rPr lang="en-US" sz="1100" b="1" u="sng" dirty="0">
                          <a:solidFill>
                            <a:schemeClr val="hlink"/>
                          </a:solidFill>
                          <a:latin typeface="Baloo 2"/>
                          <a:ea typeface="Baloo 2"/>
                          <a:cs typeface="Baloo 2"/>
                          <a:sym typeface="Baloo 2"/>
                        </a:rPr>
                        <a:t> </a:t>
                      </a:r>
                      <a:r>
                        <a:rPr lang="en-US" sz="1100" b="1" u="sng" dirty="0" err="1">
                          <a:solidFill>
                            <a:schemeClr val="hlink"/>
                          </a:solidFill>
                          <a:latin typeface="Baloo 2"/>
                          <a:ea typeface="Baloo 2"/>
                          <a:cs typeface="Baloo 2"/>
                          <a:sym typeface="Baloo 2"/>
                        </a:rPr>
                        <a:t>Servicios</a:t>
                      </a:r>
                      <a:endParaRPr sz="1100" b="1" u="sng" dirty="0">
                        <a:solidFill>
                          <a:schemeClr val="dk1"/>
                        </a:solidFill>
                        <a:latin typeface="Baloo 2"/>
                        <a:ea typeface="Baloo 2"/>
                        <a:cs typeface="Baloo 2"/>
                        <a:sym typeface="Baloo 2"/>
                      </a:endParaRPr>
                    </a:p>
                  </a:txBody>
                  <a:tcPr marL="91425" marR="91425" marT="0" marB="0" anchor="ctr">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dk2"/>
                    </a:solidFill>
                  </a:tcPr>
                </a:tc>
                <a:tc>
                  <a:txBody>
                    <a:bodyPr/>
                    <a:lstStyle/>
                    <a:p>
                      <a:pPr marL="0" marR="0" lvl="0" indent="0" algn="l" rtl="0">
                        <a:lnSpc>
                          <a:spcPct val="100000"/>
                        </a:lnSpc>
                        <a:spcBef>
                          <a:spcPts val="0"/>
                        </a:spcBef>
                        <a:spcAft>
                          <a:spcPts val="1600"/>
                        </a:spcAft>
                        <a:buNone/>
                      </a:pPr>
                      <a:r>
                        <a:rPr lang="en-US" sz="1000" dirty="0">
                          <a:solidFill>
                            <a:schemeClr val="dk1"/>
                          </a:solidFill>
                          <a:latin typeface="Baloo 2"/>
                          <a:ea typeface="Baloo 2"/>
                          <a:cs typeface="Baloo 2"/>
                          <a:sym typeface="Baloo 2"/>
                        </a:rPr>
                        <a:t>651-379-4200 – bilingual family therapy, individual couples and child/adolescent therapy </a:t>
                      </a:r>
                      <a:endParaRPr sz="1000" dirty="0">
                        <a:solidFill>
                          <a:schemeClr val="dk1"/>
                        </a:solidFill>
                        <a:latin typeface="Baloo 2"/>
                        <a:ea typeface="Baloo 2"/>
                        <a:cs typeface="Baloo 2"/>
                        <a:sym typeface="Baloo 2"/>
                      </a:endParaRPr>
                    </a:p>
                  </a:txBody>
                  <a:tcPr marL="91425" marR="91425" marT="0" marB="0" anchor="ctr">
                    <a:lnL w="19050"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1"/>
                  </a:ext>
                </a:extLst>
              </a:tr>
              <a:tr h="361525">
                <a:tc>
                  <a:txBody>
                    <a:bodyPr/>
                    <a:lstStyle/>
                    <a:p>
                      <a:pPr marL="0" lvl="0" indent="0" algn="l" rtl="0">
                        <a:spcBef>
                          <a:spcPts val="0"/>
                        </a:spcBef>
                        <a:spcAft>
                          <a:spcPts val="0"/>
                        </a:spcAft>
                        <a:buNone/>
                      </a:pPr>
                      <a:r>
                        <a:rPr lang="en-US" sz="1100" b="1" u="sng" dirty="0">
                          <a:solidFill>
                            <a:schemeClr val="hlink"/>
                          </a:solidFill>
                          <a:latin typeface="Baloo 2"/>
                          <a:ea typeface="Baloo 2"/>
                          <a:cs typeface="Baloo 2"/>
                          <a:sym typeface="Baloo 2"/>
                        </a:rPr>
                        <a:t>Face to Face Health and Counseling Services </a:t>
                      </a:r>
                      <a:endParaRPr sz="1100" b="1" u="sng" dirty="0">
                        <a:solidFill>
                          <a:schemeClr val="dk1"/>
                        </a:solidFill>
                        <a:latin typeface="Baloo 2"/>
                        <a:ea typeface="Baloo 2"/>
                        <a:cs typeface="Baloo 2"/>
                        <a:sym typeface="Baloo 2"/>
                      </a:endParaRPr>
                    </a:p>
                  </a:txBody>
                  <a:tcPr marL="91425" marR="91425" marT="0" marB="0" anchor="ctr">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dk2"/>
                    </a:solidFill>
                  </a:tcPr>
                </a:tc>
                <a:tc>
                  <a:txBody>
                    <a:bodyPr/>
                    <a:lstStyle/>
                    <a:p>
                      <a:pPr marL="0" lvl="0" indent="0" algn="l" rtl="0">
                        <a:spcBef>
                          <a:spcPts val="0"/>
                        </a:spcBef>
                        <a:spcAft>
                          <a:spcPts val="1600"/>
                        </a:spcAft>
                        <a:buNone/>
                      </a:pPr>
                      <a:r>
                        <a:rPr lang="en-US" sz="1000" dirty="0">
                          <a:solidFill>
                            <a:schemeClr val="dk1"/>
                          </a:solidFill>
                          <a:latin typeface="Baloo 2"/>
                          <a:ea typeface="Baloo 2"/>
                          <a:cs typeface="Baloo 2"/>
                          <a:sym typeface="Baloo 2"/>
                        </a:rPr>
                        <a:t>651-772-5555 – outpatient and in-hoe family therapy for youth ages 11-24</a:t>
                      </a:r>
                      <a:endParaRPr sz="1000" dirty="0">
                        <a:solidFill>
                          <a:schemeClr val="dk1"/>
                        </a:solidFill>
                        <a:latin typeface="Baloo 2"/>
                        <a:ea typeface="Baloo 2"/>
                        <a:cs typeface="Baloo 2"/>
                        <a:sym typeface="Baloo 2"/>
                      </a:endParaRPr>
                    </a:p>
                  </a:txBody>
                  <a:tcPr marL="91425" marR="91425" marT="0" marB="0" anchor="ctr">
                    <a:lnL w="19050"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2"/>
                  </a:ext>
                </a:extLst>
              </a:tr>
              <a:tr h="361525">
                <a:tc>
                  <a:txBody>
                    <a:bodyPr/>
                    <a:lstStyle/>
                    <a:p>
                      <a:pPr marL="0" lvl="0" indent="0" algn="l" rtl="0">
                        <a:spcBef>
                          <a:spcPts val="0"/>
                        </a:spcBef>
                        <a:spcAft>
                          <a:spcPts val="0"/>
                        </a:spcAft>
                        <a:buNone/>
                      </a:pPr>
                      <a:r>
                        <a:rPr lang="en-US" sz="1100" b="1" u="sng" dirty="0">
                          <a:solidFill>
                            <a:schemeClr val="dk1"/>
                          </a:solidFill>
                          <a:latin typeface="Baloo 2"/>
                          <a:ea typeface="Baloo 2"/>
                          <a:cs typeface="Baloo 2"/>
                          <a:sym typeface="Baloo 2"/>
                        </a:rPr>
                        <a:t>Ramsey  County Crisis Outreach </a:t>
                      </a:r>
                      <a:endParaRPr sz="1100" b="1" u="sng" dirty="0">
                        <a:solidFill>
                          <a:schemeClr val="dk1"/>
                        </a:solidFill>
                        <a:latin typeface="Baloo 2"/>
                        <a:ea typeface="Baloo 2"/>
                        <a:cs typeface="Baloo 2"/>
                        <a:sym typeface="Baloo 2"/>
                      </a:endParaRPr>
                    </a:p>
                  </a:txBody>
                  <a:tcPr marL="91425" marR="91425" marT="0" marB="0" anchor="ctr">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dk2"/>
                    </a:solidFill>
                  </a:tcPr>
                </a:tc>
                <a:tc>
                  <a:txBody>
                    <a:bodyPr/>
                    <a:lstStyle/>
                    <a:p>
                      <a:pPr marL="0" lvl="0" indent="0" algn="l" rtl="0">
                        <a:spcBef>
                          <a:spcPts val="0"/>
                        </a:spcBef>
                        <a:spcAft>
                          <a:spcPts val="1600"/>
                        </a:spcAft>
                        <a:buNone/>
                      </a:pPr>
                      <a:r>
                        <a:rPr lang="en-US" sz="1000" dirty="0">
                          <a:solidFill>
                            <a:schemeClr val="dk1"/>
                          </a:solidFill>
                          <a:latin typeface="Baloo 2"/>
                          <a:ea typeface="Baloo 2"/>
                          <a:cs typeface="Baloo 2"/>
                          <a:sym typeface="Baloo 2"/>
                        </a:rPr>
                        <a:t>651-266-7900 – assessment, referral and mobile outreach for adults experiencing mental health crisis (insurance not required)</a:t>
                      </a:r>
                      <a:endParaRPr sz="1000" dirty="0">
                        <a:solidFill>
                          <a:schemeClr val="dk1"/>
                        </a:solidFill>
                        <a:latin typeface="Baloo 2"/>
                        <a:ea typeface="Baloo 2"/>
                        <a:cs typeface="Baloo 2"/>
                        <a:sym typeface="Baloo 2"/>
                      </a:endParaRPr>
                    </a:p>
                  </a:txBody>
                  <a:tcPr marL="91425" marR="91425" marT="0" marB="0" anchor="ctr">
                    <a:lnL w="19050"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3"/>
                  </a:ext>
                </a:extLst>
              </a:tr>
              <a:tr h="361525">
                <a:tc>
                  <a:txBody>
                    <a:bodyPr/>
                    <a:lstStyle/>
                    <a:p>
                      <a:pPr marL="0" lvl="0" indent="0" algn="l" rtl="0">
                        <a:spcBef>
                          <a:spcPts val="0"/>
                        </a:spcBef>
                        <a:spcAft>
                          <a:spcPts val="0"/>
                        </a:spcAft>
                        <a:buNone/>
                      </a:pPr>
                      <a:r>
                        <a:rPr lang="en-US" sz="1100" b="1" u="sng" dirty="0">
                          <a:solidFill>
                            <a:schemeClr val="dk1"/>
                          </a:solidFill>
                          <a:latin typeface="Baloo 2"/>
                          <a:ea typeface="Baloo 2"/>
                          <a:cs typeface="Baloo 2"/>
                          <a:sym typeface="Baloo 2"/>
                        </a:rPr>
                        <a:t>My Home Inc</a:t>
                      </a:r>
                      <a:endParaRPr sz="1100" b="1" u="sng" dirty="0">
                        <a:solidFill>
                          <a:schemeClr val="dk1"/>
                        </a:solidFill>
                        <a:latin typeface="Baloo 2"/>
                        <a:ea typeface="Baloo 2"/>
                        <a:cs typeface="Baloo 2"/>
                        <a:sym typeface="Baloo 2"/>
                      </a:endParaRPr>
                    </a:p>
                  </a:txBody>
                  <a:tcPr marL="91425" marR="91425" marT="0" marB="0" anchor="ctr">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dk2"/>
                    </a:solidFill>
                  </a:tcPr>
                </a:tc>
                <a:tc>
                  <a:txBody>
                    <a:bodyPr/>
                    <a:lstStyle/>
                    <a:p>
                      <a:pPr marL="0" lvl="0" indent="0" algn="l" rtl="0">
                        <a:spcBef>
                          <a:spcPts val="0"/>
                        </a:spcBef>
                        <a:spcAft>
                          <a:spcPts val="0"/>
                        </a:spcAft>
                        <a:buNone/>
                      </a:pPr>
                      <a:r>
                        <a:rPr lang="en-US" sz="1000" dirty="0">
                          <a:solidFill>
                            <a:schemeClr val="dk1"/>
                          </a:solidFill>
                          <a:latin typeface="Baloo 2"/>
                          <a:ea typeface="Baloo 2"/>
                          <a:cs typeface="Baloo 2"/>
                          <a:sym typeface="Baloo 2"/>
                        </a:rPr>
                        <a:t>651-659-0359 – chemical dependency programs, DV programs, anger management, relapse prevention. </a:t>
                      </a:r>
                      <a:endParaRPr sz="1000" dirty="0">
                        <a:solidFill>
                          <a:schemeClr val="dk1"/>
                        </a:solidFill>
                        <a:latin typeface="Baloo 2"/>
                        <a:ea typeface="Baloo 2"/>
                        <a:cs typeface="Baloo 2"/>
                        <a:sym typeface="Baloo 2"/>
                      </a:endParaRPr>
                    </a:p>
                  </a:txBody>
                  <a:tcPr marL="91425" marR="91425" marT="0" marB="0" anchor="ctr">
                    <a:lnL w="19050"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4"/>
                  </a:ext>
                </a:extLst>
              </a:tr>
              <a:tr h="361525">
                <a:tc>
                  <a:txBody>
                    <a:bodyPr/>
                    <a:lstStyle/>
                    <a:p>
                      <a:pPr marL="0" lvl="0" indent="0" algn="l" rtl="0">
                        <a:spcBef>
                          <a:spcPts val="0"/>
                        </a:spcBef>
                        <a:spcAft>
                          <a:spcPts val="0"/>
                        </a:spcAft>
                        <a:buNone/>
                      </a:pPr>
                      <a:r>
                        <a:rPr lang="en-US" sz="1100" b="1" dirty="0">
                          <a:solidFill>
                            <a:schemeClr val="dk1"/>
                          </a:solidFill>
                          <a:latin typeface="Baloo 2"/>
                          <a:ea typeface="Baloo 2"/>
                          <a:cs typeface="Baloo 2"/>
                          <a:sym typeface="Baloo 2"/>
                        </a:rPr>
                        <a:t>Ramsey County Mental Health Center </a:t>
                      </a:r>
                      <a:endParaRPr sz="1100" b="1" dirty="0">
                        <a:solidFill>
                          <a:schemeClr val="dk1"/>
                        </a:solidFill>
                        <a:latin typeface="Baloo 2"/>
                        <a:ea typeface="Baloo 2"/>
                        <a:cs typeface="Baloo 2"/>
                        <a:sym typeface="Baloo 2"/>
                      </a:endParaRPr>
                    </a:p>
                  </a:txBody>
                  <a:tcPr marL="91425" marR="91425" marT="0" marB="0" anchor="ctr">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alpha val="0"/>
                        </a:schemeClr>
                      </a:solidFill>
                      <a:prstDash val="solid"/>
                      <a:round/>
                      <a:headEnd type="none" w="sm" len="sm"/>
                      <a:tailEnd type="none" w="sm" len="sm"/>
                    </a:lnB>
                    <a:solidFill>
                      <a:schemeClr val="dk2"/>
                    </a:solidFill>
                  </a:tcPr>
                </a:tc>
                <a:tc>
                  <a:txBody>
                    <a:bodyPr/>
                    <a:lstStyle/>
                    <a:p>
                      <a:pPr marL="0" lvl="0" indent="0" algn="l" rtl="0">
                        <a:spcBef>
                          <a:spcPts val="0"/>
                        </a:spcBef>
                        <a:spcAft>
                          <a:spcPts val="1600"/>
                        </a:spcAft>
                        <a:buNone/>
                      </a:pPr>
                      <a:r>
                        <a:rPr lang="en-US" sz="1000" dirty="0">
                          <a:solidFill>
                            <a:schemeClr val="dk1"/>
                          </a:solidFill>
                          <a:latin typeface="Baloo 2"/>
                          <a:ea typeface="Baloo 2"/>
                          <a:cs typeface="Baloo 2"/>
                          <a:sym typeface="Baloo 2"/>
                        </a:rPr>
                        <a:t>651-266-7890 – Group and individual counseling, case management, partial hospitalization. Psychiatrist  </a:t>
                      </a:r>
                      <a:endParaRPr sz="1000" dirty="0">
                        <a:solidFill>
                          <a:schemeClr val="dk1"/>
                        </a:solidFill>
                        <a:latin typeface="Baloo 2"/>
                        <a:ea typeface="Baloo 2"/>
                        <a:cs typeface="Baloo 2"/>
                        <a:sym typeface="Baloo 2"/>
                      </a:endParaRPr>
                    </a:p>
                  </a:txBody>
                  <a:tcPr marL="91425" marR="91425" marT="0" marB="0" anchor="ctr">
                    <a:lnL w="19050"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alpha val="0"/>
                        </a:schemeClr>
                      </a:solidFill>
                      <a:prstDash val="solid"/>
                      <a:round/>
                      <a:headEnd type="none" w="sm" len="sm"/>
                      <a:tailEnd type="none" w="sm" len="sm"/>
                    </a:lnB>
                    <a:solidFill>
                      <a:schemeClr val="lt2"/>
                    </a:solidFill>
                  </a:tcPr>
                </a:tc>
                <a:extLst>
                  <a:ext uri="{0D108BD9-81ED-4DB2-BD59-A6C34878D82A}">
                    <a16:rowId xmlns:a16="http://schemas.microsoft.com/office/drawing/2014/main" val="10005"/>
                  </a:ext>
                </a:extLst>
              </a:tr>
            </a:tbl>
          </a:graphicData>
        </a:graphic>
      </p:graphicFrame>
      <p:sp>
        <p:nvSpPr>
          <p:cNvPr id="1287" name="Google Shape;1287;p42"/>
          <p:cNvSpPr txBox="1"/>
          <p:nvPr/>
        </p:nvSpPr>
        <p:spPr>
          <a:xfrm>
            <a:off x="720000" y="1086550"/>
            <a:ext cx="7704000" cy="369900"/>
          </a:xfrm>
          <a:prstGeom prst="rect">
            <a:avLst/>
          </a:prstGeom>
          <a:noFill/>
          <a:ln>
            <a:noFill/>
          </a:ln>
        </p:spPr>
        <p:txBody>
          <a:bodyPr spcFirstLastPara="1" wrap="square" lIns="91425" tIns="91425" rIns="0" bIns="91425" anchor="t" anchorCtr="0">
            <a:noAutofit/>
          </a:bodyPr>
          <a:lstStyle/>
          <a:p>
            <a:pPr marL="0" lvl="0" indent="0" algn="l" rtl="0">
              <a:spcBef>
                <a:spcPts val="0"/>
              </a:spcBef>
              <a:spcAft>
                <a:spcPts val="0"/>
              </a:spcAft>
              <a:buNone/>
            </a:pPr>
            <a:r>
              <a:rPr lang="en-US" sz="1200" dirty="0">
                <a:solidFill>
                  <a:schemeClr val="dk1"/>
                </a:solidFill>
                <a:latin typeface="Baloo 2"/>
                <a:ea typeface="Baloo 2"/>
                <a:cs typeface="Baloo 2"/>
                <a:sym typeface="Baloo 2"/>
              </a:rPr>
              <a:t>Remember the Minnesota Food Helpline 1-888-711-1151 (Multilingual assistance available, answered 10-5 Mon-Fri) </a:t>
            </a:r>
            <a:endParaRPr sz="1200" b="1" dirty="0">
              <a:solidFill>
                <a:schemeClr val="dk1"/>
              </a:solidFill>
              <a:latin typeface="Baloo 2"/>
              <a:ea typeface="Baloo 2"/>
              <a:cs typeface="Baloo 2"/>
              <a:sym typeface="Baloo 2"/>
            </a:endParaRPr>
          </a:p>
        </p:txBody>
      </p:sp>
    </p:spTree>
    <p:extLst>
      <p:ext uri="{BB962C8B-B14F-4D97-AF65-F5344CB8AC3E}">
        <p14:creationId xmlns:p14="http://schemas.microsoft.com/office/powerpoint/2010/main" val="1225477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69"/>
        <p:cNvGrpSpPr/>
        <p:nvPr/>
      </p:nvGrpSpPr>
      <p:grpSpPr>
        <a:xfrm>
          <a:off x="0" y="0"/>
          <a:ext cx="0" cy="0"/>
          <a:chOff x="0" y="0"/>
          <a:chExt cx="0" cy="0"/>
        </a:xfrm>
      </p:grpSpPr>
      <p:grpSp>
        <p:nvGrpSpPr>
          <p:cNvPr id="1370" name="Google Shape;1370;p48"/>
          <p:cNvGrpSpPr/>
          <p:nvPr/>
        </p:nvGrpSpPr>
        <p:grpSpPr>
          <a:xfrm>
            <a:off x="1328100" y="890250"/>
            <a:ext cx="6487800" cy="3363000"/>
            <a:chOff x="1328100" y="1241150"/>
            <a:chExt cx="6487800" cy="3363000"/>
          </a:xfrm>
        </p:grpSpPr>
        <p:sp>
          <p:nvSpPr>
            <p:cNvPr id="1371" name="Google Shape;1371;p48"/>
            <p:cNvSpPr/>
            <p:nvPr/>
          </p:nvSpPr>
          <p:spPr>
            <a:xfrm>
              <a:off x="1328100" y="1241150"/>
              <a:ext cx="6487800" cy="3363000"/>
            </a:xfrm>
            <a:prstGeom prst="rect">
              <a:avLst/>
            </a:prstGeom>
            <a:solidFill>
              <a:schemeClr val="dk2"/>
            </a:solidFill>
            <a:ln>
              <a:noFill/>
            </a:ln>
            <a:effectLst>
              <a:outerShdw dist="133350" dir="282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2" name="Google Shape;1372;p48"/>
            <p:cNvGrpSpPr/>
            <p:nvPr/>
          </p:nvGrpSpPr>
          <p:grpSpPr>
            <a:xfrm>
              <a:off x="1402325" y="1332888"/>
              <a:ext cx="447374" cy="118876"/>
              <a:chOff x="4817600" y="3594425"/>
              <a:chExt cx="447374" cy="118876"/>
            </a:xfrm>
          </p:grpSpPr>
          <p:sp>
            <p:nvSpPr>
              <p:cNvPr id="1373" name="Google Shape;1373;p48"/>
              <p:cNvSpPr/>
              <p:nvPr/>
            </p:nvSpPr>
            <p:spPr>
              <a:xfrm>
                <a:off x="4817600" y="3594425"/>
                <a:ext cx="119694" cy="118876"/>
              </a:xfrm>
              <a:custGeom>
                <a:avLst/>
                <a:gdLst/>
                <a:ahLst/>
                <a:cxnLst/>
                <a:rect l="l" t="t" r="r" b="b"/>
                <a:pathLst>
                  <a:path w="1311" h="1302" extrusionOk="0">
                    <a:moveTo>
                      <a:pt x="91" y="1"/>
                    </a:moveTo>
                    <a:cubicBezTo>
                      <a:pt x="66" y="1"/>
                      <a:pt x="41" y="11"/>
                      <a:pt x="21" y="31"/>
                    </a:cubicBezTo>
                    <a:cubicBezTo>
                      <a:pt x="0" y="71"/>
                      <a:pt x="0" y="112"/>
                      <a:pt x="21" y="152"/>
                    </a:cubicBezTo>
                    <a:lnTo>
                      <a:pt x="525" y="656"/>
                    </a:lnTo>
                    <a:lnTo>
                      <a:pt x="21" y="1140"/>
                    </a:lnTo>
                    <a:cubicBezTo>
                      <a:pt x="0" y="1180"/>
                      <a:pt x="0" y="1241"/>
                      <a:pt x="21" y="1281"/>
                    </a:cubicBezTo>
                    <a:cubicBezTo>
                      <a:pt x="41" y="1301"/>
                      <a:pt x="61" y="1301"/>
                      <a:pt x="101" y="1301"/>
                    </a:cubicBezTo>
                    <a:cubicBezTo>
                      <a:pt x="121" y="1301"/>
                      <a:pt x="142" y="1301"/>
                      <a:pt x="162" y="1281"/>
                    </a:cubicBezTo>
                    <a:lnTo>
                      <a:pt x="646"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61" y="11"/>
                      <a:pt x="1240" y="1"/>
                      <a:pt x="1218" y="1"/>
                    </a:cubicBezTo>
                    <a:cubicBezTo>
                      <a:pt x="1195" y="1"/>
                      <a:pt x="1170" y="11"/>
                      <a:pt x="1150" y="31"/>
                    </a:cubicBezTo>
                    <a:lnTo>
                      <a:pt x="646" y="515"/>
                    </a:lnTo>
                    <a:lnTo>
                      <a:pt x="162" y="31"/>
                    </a:lnTo>
                    <a:cubicBezTo>
                      <a:pt x="142" y="11"/>
                      <a:pt x="116" y="1"/>
                      <a:pt x="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48"/>
              <p:cNvSpPr/>
              <p:nvPr/>
            </p:nvSpPr>
            <p:spPr>
              <a:xfrm>
                <a:off x="4983220" y="3594425"/>
                <a:ext cx="119786" cy="118876"/>
              </a:xfrm>
              <a:custGeom>
                <a:avLst/>
                <a:gdLst/>
                <a:ahLst/>
                <a:cxnLst/>
                <a:rect l="l" t="t" r="r" b="b"/>
                <a:pathLst>
                  <a:path w="1312" h="1302" extrusionOk="0">
                    <a:moveTo>
                      <a:pt x="102" y="1"/>
                    </a:moveTo>
                    <a:cubicBezTo>
                      <a:pt x="82" y="1"/>
                      <a:pt x="61" y="11"/>
                      <a:pt x="41" y="31"/>
                    </a:cubicBezTo>
                    <a:cubicBezTo>
                      <a:pt x="1" y="71"/>
                      <a:pt x="1" y="112"/>
                      <a:pt x="41" y="152"/>
                    </a:cubicBezTo>
                    <a:lnTo>
                      <a:pt x="525" y="656"/>
                    </a:lnTo>
                    <a:lnTo>
                      <a:pt x="41" y="1140"/>
                    </a:lnTo>
                    <a:cubicBezTo>
                      <a:pt x="1" y="1180"/>
                      <a:pt x="1" y="1241"/>
                      <a:pt x="41" y="1281"/>
                    </a:cubicBezTo>
                    <a:cubicBezTo>
                      <a:pt x="61" y="1301"/>
                      <a:pt x="82" y="1301"/>
                      <a:pt x="102" y="1301"/>
                    </a:cubicBezTo>
                    <a:cubicBezTo>
                      <a:pt x="122" y="1301"/>
                      <a:pt x="142" y="1301"/>
                      <a:pt x="162" y="1281"/>
                    </a:cubicBezTo>
                    <a:lnTo>
                      <a:pt x="666" y="777"/>
                    </a:lnTo>
                    <a:lnTo>
                      <a:pt x="1150" y="1281"/>
                    </a:lnTo>
                    <a:cubicBezTo>
                      <a:pt x="1170" y="1301"/>
                      <a:pt x="1191" y="1301"/>
                      <a:pt x="1211" y="1301"/>
                    </a:cubicBezTo>
                    <a:cubicBezTo>
                      <a:pt x="1251" y="1301"/>
                      <a:pt x="1271" y="1301"/>
                      <a:pt x="1291" y="1281"/>
                    </a:cubicBezTo>
                    <a:cubicBezTo>
                      <a:pt x="1312" y="1241"/>
                      <a:pt x="1312" y="1180"/>
                      <a:pt x="1291" y="1140"/>
                    </a:cubicBezTo>
                    <a:lnTo>
                      <a:pt x="787" y="656"/>
                    </a:lnTo>
                    <a:lnTo>
                      <a:pt x="1291" y="152"/>
                    </a:lnTo>
                    <a:cubicBezTo>
                      <a:pt x="1312" y="112"/>
                      <a:pt x="1312" y="71"/>
                      <a:pt x="1291" y="31"/>
                    </a:cubicBezTo>
                    <a:cubicBezTo>
                      <a:pt x="1271" y="11"/>
                      <a:pt x="1246" y="1"/>
                      <a:pt x="1221" y="1"/>
                    </a:cubicBezTo>
                    <a:cubicBezTo>
                      <a:pt x="1196" y="1"/>
                      <a:pt x="1170" y="11"/>
                      <a:pt x="1150" y="31"/>
                    </a:cubicBezTo>
                    <a:lnTo>
                      <a:pt x="666" y="515"/>
                    </a:lnTo>
                    <a:lnTo>
                      <a:pt x="162" y="31"/>
                    </a:lnTo>
                    <a:cubicBezTo>
                      <a:pt x="142" y="11"/>
                      <a:pt x="122" y="1"/>
                      <a:pt x="1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48"/>
              <p:cNvSpPr/>
              <p:nvPr/>
            </p:nvSpPr>
            <p:spPr>
              <a:xfrm>
                <a:off x="5145279" y="3594425"/>
                <a:ext cx="119694" cy="118876"/>
              </a:xfrm>
              <a:custGeom>
                <a:avLst/>
                <a:gdLst/>
                <a:ahLst/>
                <a:cxnLst/>
                <a:rect l="l" t="t" r="r" b="b"/>
                <a:pathLst>
                  <a:path w="1311" h="1302" extrusionOk="0">
                    <a:moveTo>
                      <a:pt x="91" y="1"/>
                    </a:moveTo>
                    <a:cubicBezTo>
                      <a:pt x="66" y="1"/>
                      <a:pt x="41" y="11"/>
                      <a:pt x="20" y="31"/>
                    </a:cubicBezTo>
                    <a:cubicBezTo>
                      <a:pt x="0" y="71"/>
                      <a:pt x="0" y="112"/>
                      <a:pt x="20" y="152"/>
                    </a:cubicBezTo>
                    <a:lnTo>
                      <a:pt x="525" y="656"/>
                    </a:lnTo>
                    <a:lnTo>
                      <a:pt x="20" y="1140"/>
                    </a:lnTo>
                    <a:cubicBezTo>
                      <a:pt x="0" y="1180"/>
                      <a:pt x="0" y="1241"/>
                      <a:pt x="20" y="1281"/>
                    </a:cubicBezTo>
                    <a:cubicBezTo>
                      <a:pt x="41" y="1301"/>
                      <a:pt x="61" y="1301"/>
                      <a:pt x="101" y="1301"/>
                    </a:cubicBezTo>
                    <a:cubicBezTo>
                      <a:pt x="121" y="1301"/>
                      <a:pt x="141" y="1301"/>
                      <a:pt x="162" y="1281"/>
                    </a:cubicBezTo>
                    <a:lnTo>
                      <a:pt x="645"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50" y="11"/>
                      <a:pt x="1230" y="1"/>
                      <a:pt x="1210" y="1"/>
                    </a:cubicBezTo>
                    <a:cubicBezTo>
                      <a:pt x="1190" y="1"/>
                      <a:pt x="1170" y="11"/>
                      <a:pt x="1150" y="31"/>
                    </a:cubicBezTo>
                    <a:lnTo>
                      <a:pt x="645" y="515"/>
                    </a:lnTo>
                    <a:lnTo>
                      <a:pt x="162" y="31"/>
                    </a:lnTo>
                    <a:cubicBezTo>
                      <a:pt x="141" y="11"/>
                      <a:pt x="116" y="1"/>
                      <a:pt x="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76" name="Google Shape;1376;p48"/>
            <p:cNvGrpSpPr/>
            <p:nvPr/>
          </p:nvGrpSpPr>
          <p:grpSpPr>
            <a:xfrm>
              <a:off x="7283675" y="4393538"/>
              <a:ext cx="447374" cy="118876"/>
              <a:chOff x="4817600" y="3594425"/>
              <a:chExt cx="447374" cy="118876"/>
            </a:xfrm>
          </p:grpSpPr>
          <p:sp>
            <p:nvSpPr>
              <p:cNvPr id="1377" name="Google Shape;1377;p48"/>
              <p:cNvSpPr/>
              <p:nvPr/>
            </p:nvSpPr>
            <p:spPr>
              <a:xfrm>
                <a:off x="4817600" y="3594425"/>
                <a:ext cx="119694" cy="118876"/>
              </a:xfrm>
              <a:custGeom>
                <a:avLst/>
                <a:gdLst/>
                <a:ahLst/>
                <a:cxnLst/>
                <a:rect l="l" t="t" r="r" b="b"/>
                <a:pathLst>
                  <a:path w="1311" h="1302" extrusionOk="0">
                    <a:moveTo>
                      <a:pt x="91" y="1"/>
                    </a:moveTo>
                    <a:cubicBezTo>
                      <a:pt x="66" y="1"/>
                      <a:pt x="41" y="11"/>
                      <a:pt x="21" y="31"/>
                    </a:cubicBezTo>
                    <a:cubicBezTo>
                      <a:pt x="0" y="71"/>
                      <a:pt x="0" y="112"/>
                      <a:pt x="21" y="152"/>
                    </a:cubicBezTo>
                    <a:lnTo>
                      <a:pt x="525" y="656"/>
                    </a:lnTo>
                    <a:lnTo>
                      <a:pt x="21" y="1140"/>
                    </a:lnTo>
                    <a:cubicBezTo>
                      <a:pt x="0" y="1180"/>
                      <a:pt x="0" y="1241"/>
                      <a:pt x="21" y="1281"/>
                    </a:cubicBezTo>
                    <a:cubicBezTo>
                      <a:pt x="41" y="1301"/>
                      <a:pt x="61" y="1301"/>
                      <a:pt x="101" y="1301"/>
                    </a:cubicBezTo>
                    <a:cubicBezTo>
                      <a:pt x="121" y="1301"/>
                      <a:pt x="142" y="1301"/>
                      <a:pt x="162" y="1281"/>
                    </a:cubicBezTo>
                    <a:lnTo>
                      <a:pt x="646"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61" y="11"/>
                      <a:pt x="1240" y="1"/>
                      <a:pt x="1218" y="1"/>
                    </a:cubicBezTo>
                    <a:cubicBezTo>
                      <a:pt x="1195" y="1"/>
                      <a:pt x="1170" y="11"/>
                      <a:pt x="1150" y="31"/>
                    </a:cubicBezTo>
                    <a:lnTo>
                      <a:pt x="646" y="515"/>
                    </a:lnTo>
                    <a:lnTo>
                      <a:pt x="162" y="31"/>
                    </a:lnTo>
                    <a:cubicBezTo>
                      <a:pt x="142" y="11"/>
                      <a:pt x="116" y="1"/>
                      <a:pt x="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48"/>
              <p:cNvSpPr/>
              <p:nvPr/>
            </p:nvSpPr>
            <p:spPr>
              <a:xfrm>
                <a:off x="4983220" y="3594425"/>
                <a:ext cx="119786" cy="118876"/>
              </a:xfrm>
              <a:custGeom>
                <a:avLst/>
                <a:gdLst/>
                <a:ahLst/>
                <a:cxnLst/>
                <a:rect l="l" t="t" r="r" b="b"/>
                <a:pathLst>
                  <a:path w="1312" h="1302" extrusionOk="0">
                    <a:moveTo>
                      <a:pt x="102" y="1"/>
                    </a:moveTo>
                    <a:cubicBezTo>
                      <a:pt x="82" y="1"/>
                      <a:pt x="61" y="11"/>
                      <a:pt x="41" y="31"/>
                    </a:cubicBezTo>
                    <a:cubicBezTo>
                      <a:pt x="1" y="71"/>
                      <a:pt x="1" y="112"/>
                      <a:pt x="41" y="152"/>
                    </a:cubicBezTo>
                    <a:lnTo>
                      <a:pt x="525" y="656"/>
                    </a:lnTo>
                    <a:lnTo>
                      <a:pt x="41" y="1140"/>
                    </a:lnTo>
                    <a:cubicBezTo>
                      <a:pt x="1" y="1180"/>
                      <a:pt x="1" y="1241"/>
                      <a:pt x="41" y="1281"/>
                    </a:cubicBezTo>
                    <a:cubicBezTo>
                      <a:pt x="61" y="1301"/>
                      <a:pt x="82" y="1301"/>
                      <a:pt x="102" y="1301"/>
                    </a:cubicBezTo>
                    <a:cubicBezTo>
                      <a:pt x="122" y="1301"/>
                      <a:pt x="142" y="1301"/>
                      <a:pt x="162" y="1281"/>
                    </a:cubicBezTo>
                    <a:lnTo>
                      <a:pt x="666" y="777"/>
                    </a:lnTo>
                    <a:lnTo>
                      <a:pt x="1150" y="1281"/>
                    </a:lnTo>
                    <a:cubicBezTo>
                      <a:pt x="1170" y="1301"/>
                      <a:pt x="1191" y="1301"/>
                      <a:pt x="1211" y="1301"/>
                    </a:cubicBezTo>
                    <a:cubicBezTo>
                      <a:pt x="1251" y="1301"/>
                      <a:pt x="1271" y="1301"/>
                      <a:pt x="1291" y="1281"/>
                    </a:cubicBezTo>
                    <a:cubicBezTo>
                      <a:pt x="1312" y="1241"/>
                      <a:pt x="1312" y="1180"/>
                      <a:pt x="1291" y="1140"/>
                    </a:cubicBezTo>
                    <a:lnTo>
                      <a:pt x="787" y="656"/>
                    </a:lnTo>
                    <a:lnTo>
                      <a:pt x="1291" y="152"/>
                    </a:lnTo>
                    <a:cubicBezTo>
                      <a:pt x="1312" y="112"/>
                      <a:pt x="1312" y="71"/>
                      <a:pt x="1291" y="31"/>
                    </a:cubicBezTo>
                    <a:cubicBezTo>
                      <a:pt x="1271" y="11"/>
                      <a:pt x="1246" y="1"/>
                      <a:pt x="1221" y="1"/>
                    </a:cubicBezTo>
                    <a:cubicBezTo>
                      <a:pt x="1196" y="1"/>
                      <a:pt x="1170" y="11"/>
                      <a:pt x="1150" y="31"/>
                    </a:cubicBezTo>
                    <a:lnTo>
                      <a:pt x="666" y="515"/>
                    </a:lnTo>
                    <a:lnTo>
                      <a:pt x="162" y="31"/>
                    </a:lnTo>
                    <a:cubicBezTo>
                      <a:pt x="142" y="11"/>
                      <a:pt x="122" y="1"/>
                      <a:pt x="1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48"/>
              <p:cNvSpPr/>
              <p:nvPr/>
            </p:nvSpPr>
            <p:spPr>
              <a:xfrm>
                <a:off x="5145279" y="3594425"/>
                <a:ext cx="119694" cy="118876"/>
              </a:xfrm>
              <a:custGeom>
                <a:avLst/>
                <a:gdLst/>
                <a:ahLst/>
                <a:cxnLst/>
                <a:rect l="l" t="t" r="r" b="b"/>
                <a:pathLst>
                  <a:path w="1311" h="1302" extrusionOk="0">
                    <a:moveTo>
                      <a:pt x="91" y="1"/>
                    </a:moveTo>
                    <a:cubicBezTo>
                      <a:pt x="66" y="1"/>
                      <a:pt x="41" y="11"/>
                      <a:pt x="20" y="31"/>
                    </a:cubicBezTo>
                    <a:cubicBezTo>
                      <a:pt x="0" y="71"/>
                      <a:pt x="0" y="112"/>
                      <a:pt x="20" y="152"/>
                    </a:cubicBezTo>
                    <a:lnTo>
                      <a:pt x="525" y="656"/>
                    </a:lnTo>
                    <a:lnTo>
                      <a:pt x="20" y="1140"/>
                    </a:lnTo>
                    <a:cubicBezTo>
                      <a:pt x="0" y="1180"/>
                      <a:pt x="0" y="1241"/>
                      <a:pt x="20" y="1281"/>
                    </a:cubicBezTo>
                    <a:cubicBezTo>
                      <a:pt x="41" y="1301"/>
                      <a:pt x="61" y="1301"/>
                      <a:pt x="101" y="1301"/>
                    </a:cubicBezTo>
                    <a:cubicBezTo>
                      <a:pt x="121" y="1301"/>
                      <a:pt x="141" y="1301"/>
                      <a:pt x="162" y="1281"/>
                    </a:cubicBezTo>
                    <a:lnTo>
                      <a:pt x="645"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50" y="11"/>
                      <a:pt x="1230" y="1"/>
                      <a:pt x="1210" y="1"/>
                    </a:cubicBezTo>
                    <a:cubicBezTo>
                      <a:pt x="1190" y="1"/>
                      <a:pt x="1170" y="11"/>
                      <a:pt x="1150" y="31"/>
                    </a:cubicBezTo>
                    <a:lnTo>
                      <a:pt x="645" y="515"/>
                    </a:lnTo>
                    <a:lnTo>
                      <a:pt x="162" y="31"/>
                    </a:lnTo>
                    <a:cubicBezTo>
                      <a:pt x="141" y="11"/>
                      <a:pt x="116" y="1"/>
                      <a:pt x="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380" name="Google Shape;1380;p48"/>
          <p:cNvSpPr txBox="1">
            <a:spLocks noGrp="1"/>
          </p:cNvSpPr>
          <p:nvPr>
            <p:ph type="title"/>
          </p:nvPr>
        </p:nvSpPr>
        <p:spPr>
          <a:xfrm>
            <a:off x="2117550" y="1054788"/>
            <a:ext cx="4908900" cy="735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Clothes Closets</a:t>
            </a:r>
            <a:endParaRPr dirty="0"/>
          </a:p>
        </p:txBody>
      </p:sp>
      <p:sp>
        <p:nvSpPr>
          <p:cNvPr id="1381" name="Google Shape;1381;p48"/>
          <p:cNvSpPr txBox="1">
            <a:spLocks noGrp="1"/>
          </p:cNvSpPr>
          <p:nvPr>
            <p:ph type="subTitle" idx="1"/>
          </p:nvPr>
        </p:nvSpPr>
        <p:spPr>
          <a:xfrm>
            <a:off x="2117550" y="1790413"/>
            <a:ext cx="4908900" cy="2298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400" dirty="0"/>
              <a:t>Encourage participants to call ahead to confirm hours, and assess inventory, as google listings are often outdated:</a:t>
            </a:r>
          </a:p>
          <a:p>
            <a:pPr marL="457200" lvl="0" indent="-330200" algn="l" rtl="0">
              <a:spcBef>
                <a:spcPts val="1000"/>
              </a:spcBef>
              <a:spcAft>
                <a:spcPts val="0"/>
              </a:spcAft>
              <a:buSzPts val="1600"/>
              <a:buChar char="●"/>
            </a:pPr>
            <a:r>
              <a:rPr lang="en-US" sz="1000" dirty="0"/>
              <a:t>Alley Shoppe – 651-771-5501, need a referral from clergy, schools, social workers, advocates </a:t>
            </a:r>
            <a:r>
              <a:rPr lang="en-US" sz="1000" dirty="0" err="1"/>
              <a:t>etc</a:t>
            </a:r>
            <a:endParaRPr lang="en-US" sz="1000" dirty="0"/>
          </a:p>
          <a:p>
            <a:pPr marL="457200" lvl="0" indent="-330200" algn="l" rtl="0">
              <a:spcBef>
                <a:spcPts val="1000"/>
              </a:spcBef>
              <a:spcAft>
                <a:spcPts val="0"/>
              </a:spcAft>
              <a:buSzPts val="1600"/>
              <a:buChar char="●"/>
            </a:pPr>
            <a:r>
              <a:rPr lang="en-US" sz="1000" dirty="0"/>
              <a:t>The Giving Rack – 952-679-6327 – call for info or check Facebook page </a:t>
            </a:r>
          </a:p>
          <a:p>
            <a:pPr marL="457200" lvl="0" indent="-330200" algn="l" rtl="0">
              <a:spcBef>
                <a:spcPts val="1000"/>
              </a:spcBef>
              <a:spcAft>
                <a:spcPts val="0"/>
              </a:spcAft>
              <a:buSzPts val="1600"/>
              <a:buChar char="●"/>
            </a:pPr>
            <a:r>
              <a:rPr lang="en-US" sz="1000" dirty="0"/>
              <a:t>Hallie Q Brown/MLK Center – 651-291-2472 – Free clothing for all, bring bags </a:t>
            </a:r>
          </a:p>
          <a:p>
            <a:pPr marL="457200" lvl="0" indent="-330200" algn="l" rtl="0">
              <a:spcBef>
                <a:spcPts val="1000"/>
              </a:spcBef>
              <a:spcAft>
                <a:spcPts val="0"/>
              </a:spcAft>
              <a:buSzPts val="1600"/>
              <a:buChar char="●"/>
            </a:pPr>
            <a:r>
              <a:rPr lang="en-US" sz="1000" dirty="0"/>
              <a:t>Joseph’s Coat – 651-291-2471 – shopping by appointment only </a:t>
            </a:r>
          </a:p>
          <a:p>
            <a:pPr marL="457200" lvl="0" indent="-330200" algn="l" rtl="0">
              <a:spcBef>
                <a:spcPts val="1000"/>
              </a:spcBef>
              <a:spcAft>
                <a:spcPts val="0"/>
              </a:spcAft>
              <a:buSzPts val="1600"/>
              <a:buChar char="●"/>
            </a:pPr>
            <a:r>
              <a:rPr lang="en-US" sz="1000" dirty="0"/>
              <a:t>Union Gospel – 651-789-7606 </a:t>
            </a:r>
          </a:p>
        </p:txBody>
      </p:sp>
      <p:sp>
        <p:nvSpPr>
          <p:cNvPr id="1382" name="Google Shape;1382;p48"/>
          <p:cNvSpPr/>
          <p:nvPr/>
        </p:nvSpPr>
        <p:spPr>
          <a:xfrm rot="1903714">
            <a:off x="1113419" y="3553849"/>
            <a:ext cx="394126" cy="408627"/>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48"/>
          <p:cNvSpPr/>
          <p:nvPr/>
        </p:nvSpPr>
        <p:spPr>
          <a:xfrm flipH="1">
            <a:off x="7026450" y="753487"/>
            <a:ext cx="265207" cy="274942"/>
          </a:xfrm>
          <a:custGeom>
            <a:avLst/>
            <a:gdLst/>
            <a:ahLst/>
            <a:cxnLst/>
            <a:rect l="l" t="t" r="r" b="b"/>
            <a:pathLst>
              <a:path w="8752" h="9074" extrusionOk="0">
                <a:moveTo>
                  <a:pt x="3106" y="0"/>
                </a:moveTo>
                <a:lnTo>
                  <a:pt x="2783" y="3146"/>
                </a:lnTo>
                <a:lnTo>
                  <a:pt x="1" y="4678"/>
                </a:lnTo>
                <a:lnTo>
                  <a:pt x="2904" y="5948"/>
                </a:lnTo>
                <a:lnTo>
                  <a:pt x="3489" y="9074"/>
                </a:lnTo>
                <a:lnTo>
                  <a:pt x="5606" y="6714"/>
                </a:lnTo>
                <a:lnTo>
                  <a:pt x="8751" y="7118"/>
                </a:lnTo>
                <a:lnTo>
                  <a:pt x="7158" y="4376"/>
                </a:lnTo>
                <a:lnTo>
                  <a:pt x="8509" y="1492"/>
                </a:lnTo>
                <a:lnTo>
                  <a:pt x="5404" y="2178"/>
                </a:lnTo>
                <a:lnTo>
                  <a:pt x="3106" y="0"/>
                </a:lnTo>
                <a:close/>
              </a:path>
            </a:pathLst>
          </a:cu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30"/>
        <p:cNvGrpSpPr/>
        <p:nvPr/>
      </p:nvGrpSpPr>
      <p:grpSpPr>
        <a:xfrm>
          <a:off x="0" y="0"/>
          <a:ext cx="0" cy="0"/>
          <a:chOff x="0" y="0"/>
          <a:chExt cx="0" cy="0"/>
        </a:xfrm>
      </p:grpSpPr>
      <p:grpSp>
        <p:nvGrpSpPr>
          <p:cNvPr id="1331" name="Google Shape;1331;p45"/>
          <p:cNvGrpSpPr/>
          <p:nvPr/>
        </p:nvGrpSpPr>
        <p:grpSpPr>
          <a:xfrm>
            <a:off x="720000" y="745150"/>
            <a:ext cx="4798200" cy="3397850"/>
            <a:chOff x="2172900" y="745150"/>
            <a:chExt cx="4798200" cy="3397850"/>
          </a:xfrm>
        </p:grpSpPr>
        <p:sp>
          <p:nvSpPr>
            <p:cNvPr id="1332" name="Google Shape;1332;p45"/>
            <p:cNvSpPr/>
            <p:nvPr/>
          </p:nvSpPr>
          <p:spPr>
            <a:xfrm>
              <a:off x="2172900" y="745150"/>
              <a:ext cx="4798200" cy="255300"/>
            </a:xfrm>
            <a:prstGeom prst="rect">
              <a:avLst/>
            </a:prstGeom>
            <a:solidFill>
              <a:schemeClr val="dk1"/>
            </a:solidFill>
            <a:ln>
              <a:noFill/>
            </a:ln>
            <a:effectLst>
              <a:outerShdw dist="133350" dir="282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45"/>
            <p:cNvSpPr/>
            <p:nvPr/>
          </p:nvSpPr>
          <p:spPr>
            <a:xfrm>
              <a:off x="2172900" y="1000500"/>
              <a:ext cx="4798200" cy="3142500"/>
            </a:xfrm>
            <a:prstGeom prst="rect">
              <a:avLst/>
            </a:prstGeom>
            <a:solidFill>
              <a:schemeClr val="dk2"/>
            </a:solidFill>
            <a:ln>
              <a:noFill/>
            </a:ln>
            <a:effectLst>
              <a:outerShdw dist="133350" dir="282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35" name="Google Shape;1335;p45"/>
          <p:cNvSpPr txBox="1">
            <a:spLocks noGrp="1"/>
          </p:cNvSpPr>
          <p:nvPr>
            <p:ph type="title" idx="2"/>
          </p:nvPr>
        </p:nvSpPr>
        <p:spPr>
          <a:xfrm>
            <a:off x="1522152" y="1483025"/>
            <a:ext cx="1420500" cy="841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a:t>
            </a:r>
            <a:endParaRPr dirty="0"/>
          </a:p>
        </p:txBody>
      </p:sp>
      <p:sp>
        <p:nvSpPr>
          <p:cNvPr id="1336" name="Google Shape;1336;p45"/>
          <p:cNvSpPr txBox="1">
            <a:spLocks noGrp="1"/>
          </p:cNvSpPr>
          <p:nvPr>
            <p:ph type="subTitle" idx="1"/>
          </p:nvPr>
        </p:nvSpPr>
        <p:spPr>
          <a:xfrm>
            <a:off x="1399350" y="2571750"/>
            <a:ext cx="3439500" cy="611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Consider low-cost thrift store for those who don’t qualify for free resources</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40"/>
        <p:cNvGrpSpPr/>
        <p:nvPr/>
      </p:nvGrpSpPr>
      <p:grpSpPr>
        <a:xfrm>
          <a:off x="0" y="0"/>
          <a:ext cx="0" cy="0"/>
          <a:chOff x="0" y="0"/>
          <a:chExt cx="0" cy="0"/>
        </a:xfrm>
      </p:grpSpPr>
      <p:grpSp>
        <p:nvGrpSpPr>
          <p:cNvPr id="1341" name="Google Shape;1341;p46"/>
          <p:cNvGrpSpPr/>
          <p:nvPr/>
        </p:nvGrpSpPr>
        <p:grpSpPr>
          <a:xfrm>
            <a:off x="1328100" y="890250"/>
            <a:ext cx="6487800" cy="3363000"/>
            <a:chOff x="1328100" y="1241150"/>
            <a:chExt cx="6487800" cy="3363000"/>
          </a:xfrm>
        </p:grpSpPr>
        <p:sp>
          <p:nvSpPr>
            <p:cNvPr id="1342" name="Google Shape;1342;p46"/>
            <p:cNvSpPr/>
            <p:nvPr/>
          </p:nvSpPr>
          <p:spPr>
            <a:xfrm>
              <a:off x="1328100" y="1241150"/>
              <a:ext cx="6487800" cy="3363000"/>
            </a:xfrm>
            <a:prstGeom prst="rect">
              <a:avLst/>
            </a:prstGeom>
            <a:solidFill>
              <a:schemeClr val="dk2"/>
            </a:solidFill>
            <a:ln>
              <a:noFill/>
            </a:ln>
            <a:effectLst>
              <a:outerShdw dist="133350" dir="282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43" name="Google Shape;1343;p46"/>
            <p:cNvGrpSpPr/>
            <p:nvPr/>
          </p:nvGrpSpPr>
          <p:grpSpPr>
            <a:xfrm>
              <a:off x="1402325" y="1332888"/>
              <a:ext cx="447374" cy="118876"/>
              <a:chOff x="4817600" y="3594425"/>
              <a:chExt cx="447374" cy="118876"/>
            </a:xfrm>
          </p:grpSpPr>
          <p:sp>
            <p:nvSpPr>
              <p:cNvPr id="1344" name="Google Shape;1344;p46"/>
              <p:cNvSpPr/>
              <p:nvPr/>
            </p:nvSpPr>
            <p:spPr>
              <a:xfrm>
                <a:off x="4817600" y="3594425"/>
                <a:ext cx="119694" cy="118876"/>
              </a:xfrm>
              <a:custGeom>
                <a:avLst/>
                <a:gdLst/>
                <a:ahLst/>
                <a:cxnLst/>
                <a:rect l="l" t="t" r="r" b="b"/>
                <a:pathLst>
                  <a:path w="1311" h="1302" extrusionOk="0">
                    <a:moveTo>
                      <a:pt x="91" y="1"/>
                    </a:moveTo>
                    <a:cubicBezTo>
                      <a:pt x="66" y="1"/>
                      <a:pt x="41" y="11"/>
                      <a:pt x="21" y="31"/>
                    </a:cubicBezTo>
                    <a:cubicBezTo>
                      <a:pt x="0" y="71"/>
                      <a:pt x="0" y="112"/>
                      <a:pt x="21" y="152"/>
                    </a:cubicBezTo>
                    <a:lnTo>
                      <a:pt x="525" y="656"/>
                    </a:lnTo>
                    <a:lnTo>
                      <a:pt x="21" y="1140"/>
                    </a:lnTo>
                    <a:cubicBezTo>
                      <a:pt x="0" y="1180"/>
                      <a:pt x="0" y="1241"/>
                      <a:pt x="21" y="1281"/>
                    </a:cubicBezTo>
                    <a:cubicBezTo>
                      <a:pt x="41" y="1301"/>
                      <a:pt x="61" y="1301"/>
                      <a:pt x="101" y="1301"/>
                    </a:cubicBezTo>
                    <a:cubicBezTo>
                      <a:pt x="121" y="1301"/>
                      <a:pt x="142" y="1301"/>
                      <a:pt x="162" y="1281"/>
                    </a:cubicBezTo>
                    <a:lnTo>
                      <a:pt x="646"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61" y="11"/>
                      <a:pt x="1240" y="1"/>
                      <a:pt x="1218" y="1"/>
                    </a:cubicBezTo>
                    <a:cubicBezTo>
                      <a:pt x="1195" y="1"/>
                      <a:pt x="1170" y="11"/>
                      <a:pt x="1150" y="31"/>
                    </a:cubicBezTo>
                    <a:lnTo>
                      <a:pt x="646" y="515"/>
                    </a:lnTo>
                    <a:lnTo>
                      <a:pt x="162" y="31"/>
                    </a:lnTo>
                    <a:cubicBezTo>
                      <a:pt x="142" y="11"/>
                      <a:pt x="116" y="1"/>
                      <a:pt x="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46"/>
              <p:cNvSpPr/>
              <p:nvPr/>
            </p:nvSpPr>
            <p:spPr>
              <a:xfrm>
                <a:off x="4983220" y="3594425"/>
                <a:ext cx="119786" cy="118876"/>
              </a:xfrm>
              <a:custGeom>
                <a:avLst/>
                <a:gdLst/>
                <a:ahLst/>
                <a:cxnLst/>
                <a:rect l="l" t="t" r="r" b="b"/>
                <a:pathLst>
                  <a:path w="1312" h="1302" extrusionOk="0">
                    <a:moveTo>
                      <a:pt x="102" y="1"/>
                    </a:moveTo>
                    <a:cubicBezTo>
                      <a:pt x="82" y="1"/>
                      <a:pt x="61" y="11"/>
                      <a:pt x="41" y="31"/>
                    </a:cubicBezTo>
                    <a:cubicBezTo>
                      <a:pt x="1" y="71"/>
                      <a:pt x="1" y="112"/>
                      <a:pt x="41" y="152"/>
                    </a:cubicBezTo>
                    <a:lnTo>
                      <a:pt x="525" y="656"/>
                    </a:lnTo>
                    <a:lnTo>
                      <a:pt x="41" y="1140"/>
                    </a:lnTo>
                    <a:cubicBezTo>
                      <a:pt x="1" y="1180"/>
                      <a:pt x="1" y="1241"/>
                      <a:pt x="41" y="1281"/>
                    </a:cubicBezTo>
                    <a:cubicBezTo>
                      <a:pt x="61" y="1301"/>
                      <a:pt x="82" y="1301"/>
                      <a:pt x="102" y="1301"/>
                    </a:cubicBezTo>
                    <a:cubicBezTo>
                      <a:pt x="122" y="1301"/>
                      <a:pt x="142" y="1301"/>
                      <a:pt x="162" y="1281"/>
                    </a:cubicBezTo>
                    <a:lnTo>
                      <a:pt x="666" y="777"/>
                    </a:lnTo>
                    <a:lnTo>
                      <a:pt x="1150" y="1281"/>
                    </a:lnTo>
                    <a:cubicBezTo>
                      <a:pt x="1170" y="1301"/>
                      <a:pt x="1191" y="1301"/>
                      <a:pt x="1211" y="1301"/>
                    </a:cubicBezTo>
                    <a:cubicBezTo>
                      <a:pt x="1251" y="1301"/>
                      <a:pt x="1271" y="1301"/>
                      <a:pt x="1291" y="1281"/>
                    </a:cubicBezTo>
                    <a:cubicBezTo>
                      <a:pt x="1312" y="1241"/>
                      <a:pt x="1312" y="1180"/>
                      <a:pt x="1291" y="1140"/>
                    </a:cubicBezTo>
                    <a:lnTo>
                      <a:pt x="787" y="656"/>
                    </a:lnTo>
                    <a:lnTo>
                      <a:pt x="1291" y="152"/>
                    </a:lnTo>
                    <a:cubicBezTo>
                      <a:pt x="1312" y="112"/>
                      <a:pt x="1312" y="71"/>
                      <a:pt x="1291" y="31"/>
                    </a:cubicBezTo>
                    <a:cubicBezTo>
                      <a:pt x="1271" y="11"/>
                      <a:pt x="1246" y="1"/>
                      <a:pt x="1221" y="1"/>
                    </a:cubicBezTo>
                    <a:cubicBezTo>
                      <a:pt x="1196" y="1"/>
                      <a:pt x="1170" y="11"/>
                      <a:pt x="1150" y="31"/>
                    </a:cubicBezTo>
                    <a:lnTo>
                      <a:pt x="666" y="515"/>
                    </a:lnTo>
                    <a:lnTo>
                      <a:pt x="162" y="31"/>
                    </a:lnTo>
                    <a:cubicBezTo>
                      <a:pt x="142" y="11"/>
                      <a:pt x="122" y="1"/>
                      <a:pt x="1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46"/>
              <p:cNvSpPr/>
              <p:nvPr/>
            </p:nvSpPr>
            <p:spPr>
              <a:xfrm>
                <a:off x="5145279" y="3594425"/>
                <a:ext cx="119694" cy="118876"/>
              </a:xfrm>
              <a:custGeom>
                <a:avLst/>
                <a:gdLst/>
                <a:ahLst/>
                <a:cxnLst/>
                <a:rect l="l" t="t" r="r" b="b"/>
                <a:pathLst>
                  <a:path w="1311" h="1302" extrusionOk="0">
                    <a:moveTo>
                      <a:pt x="91" y="1"/>
                    </a:moveTo>
                    <a:cubicBezTo>
                      <a:pt x="66" y="1"/>
                      <a:pt x="41" y="11"/>
                      <a:pt x="20" y="31"/>
                    </a:cubicBezTo>
                    <a:cubicBezTo>
                      <a:pt x="0" y="71"/>
                      <a:pt x="0" y="112"/>
                      <a:pt x="20" y="152"/>
                    </a:cubicBezTo>
                    <a:lnTo>
                      <a:pt x="525" y="656"/>
                    </a:lnTo>
                    <a:lnTo>
                      <a:pt x="20" y="1140"/>
                    </a:lnTo>
                    <a:cubicBezTo>
                      <a:pt x="0" y="1180"/>
                      <a:pt x="0" y="1241"/>
                      <a:pt x="20" y="1281"/>
                    </a:cubicBezTo>
                    <a:cubicBezTo>
                      <a:pt x="41" y="1301"/>
                      <a:pt x="61" y="1301"/>
                      <a:pt x="101" y="1301"/>
                    </a:cubicBezTo>
                    <a:cubicBezTo>
                      <a:pt x="121" y="1301"/>
                      <a:pt x="141" y="1301"/>
                      <a:pt x="162" y="1281"/>
                    </a:cubicBezTo>
                    <a:lnTo>
                      <a:pt x="645"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50" y="11"/>
                      <a:pt x="1230" y="1"/>
                      <a:pt x="1210" y="1"/>
                    </a:cubicBezTo>
                    <a:cubicBezTo>
                      <a:pt x="1190" y="1"/>
                      <a:pt x="1170" y="11"/>
                      <a:pt x="1150" y="31"/>
                    </a:cubicBezTo>
                    <a:lnTo>
                      <a:pt x="645" y="515"/>
                    </a:lnTo>
                    <a:lnTo>
                      <a:pt x="162" y="31"/>
                    </a:lnTo>
                    <a:cubicBezTo>
                      <a:pt x="141" y="11"/>
                      <a:pt x="116" y="1"/>
                      <a:pt x="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47" name="Google Shape;1347;p46"/>
            <p:cNvGrpSpPr/>
            <p:nvPr/>
          </p:nvGrpSpPr>
          <p:grpSpPr>
            <a:xfrm>
              <a:off x="7283675" y="4393538"/>
              <a:ext cx="447374" cy="118876"/>
              <a:chOff x="4817600" y="3594425"/>
              <a:chExt cx="447374" cy="118876"/>
            </a:xfrm>
          </p:grpSpPr>
          <p:sp>
            <p:nvSpPr>
              <p:cNvPr id="1348" name="Google Shape;1348;p46"/>
              <p:cNvSpPr/>
              <p:nvPr/>
            </p:nvSpPr>
            <p:spPr>
              <a:xfrm>
                <a:off x="4817600" y="3594425"/>
                <a:ext cx="119694" cy="118876"/>
              </a:xfrm>
              <a:custGeom>
                <a:avLst/>
                <a:gdLst/>
                <a:ahLst/>
                <a:cxnLst/>
                <a:rect l="l" t="t" r="r" b="b"/>
                <a:pathLst>
                  <a:path w="1311" h="1302" extrusionOk="0">
                    <a:moveTo>
                      <a:pt x="91" y="1"/>
                    </a:moveTo>
                    <a:cubicBezTo>
                      <a:pt x="66" y="1"/>
                      <a:pt x="41" y="11"/>
                      <a:pt x="21" y="31"/>
                    </a:cubicBezTo>
                    <a:cubicBezTo>
                      <a:pt x="0" y="71"/>
                      <a:pt x="0" y="112"/>
                      <a:pt x="21" y="152"/>
                    </a:cubicBezTo>
                    <a:lnTo>
                      <a:pt x="525" y="656"/>
                    </a:lnTo>
                    <a:lnTo>
                      <a:pt x="21" y="1140"/>
                    </a:lnTo>
                    <a:cubicBezTo>
                      <a:pt x="0" y="1180"/>
                      <a:pt x="0" y="1241"/>
                      <a:pt x="21" y="1281"/>
                    </a:cubicBezTo>
                    <a:cubicBezTo>
                      <a:pt x="41" y="1301"/>
                      <a:pt x="61" y="1301"/>
                      <a:pt x="101" y="1301"/>
                    </a:cubicBezTo>
                    <a:cubicBezTo>
                      <a:pt x="121" y="1301"/>
                      <a:pt x="142" y="1301"/>
                      <a:pt x="162" y="1281"/>
                    </a:cubicBezTo>
                    <a:lnTo>
                      <a:pt x="646"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61" y="11"/>
                      <a:pt x="1240" y="1"/>
                      <a:pt x="1218" y="1"/>
                    </a:cubicBezTo>
                    <a:cubicBezTo>
                      <a:pt x="1195" y="1"/>
                      <a:pt x="1170" y="11"/>
                      <a:pt x="1150" y="31"/>
                    </a:cubicBezTo>
                    <a:lnTo>
                      <a:pt x="646" y="515"/>
                    </a:lnTo>
                    <a:lnTo>
                      <a:pt x="162" y="31"/>
                    </a:lnTo>
                    <a:cubicBezTo>
                      <a:pt x="142" y="11"/>
                      <a:pt x="116" y="1"/>
                      <a:pt x="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46"/>
              <p:cNvSpPr/>
              <p:nvPr/>
            </p:nvSpPr>
            <p:spPr>
              <a:xfrm>
                <a:off x="4983220" y="3594425"/>
                <a:ext cx="119786" cy="118876"/>
              </a:xfrm>
              <a:custGeom>
                <a:avLst/>
                <a:gdLst/>
                <a:ahLst/>
                <a:cxnLst/>
                <a:rect l="l" t="t" r="r" b="b"/>
                <a:pathLst>
                  <a:path w="1312" h="1302" extrusionOk="0">
                    <a:moveTo>
                      <a:pt x="102" y="1"/>
                    </a:moveTo>
                    <a:cubicBezTo>
                      <a:pt x="82" y="1"/>
                      <a:pt x="61" y="11"/>
                      <a:pt x="41" y="31"/>
                    </a:cubicBezTo>
                    <a:cubicBezTo>
                      <a:pt x="1" y="71"/>
                      <a:pt x="1" y="112"/>
                      <a:pt x="41" y="152"/>
                    </a:cubicBezTo>
                    <a:lnTo>
                      <a:pt x="525" y="656"/>
                    </a:lnTo>
                    <a:lnTo>
                      <a:pt x="41" y="1140"/>
                    </a:lnTo>
                    <a:cubicBezTo>
                      <a:pt x="1" y="1180"/>
                      <a:pt x="1" y="1241"/>
                      <a:pt x="41" y="1281"/>
                    </a:cubicBezTo>
                    <a:cubicBezTo>
                      <a:pt x="61" y="1301"/>
                      <a:pt x="82" y="1301"/>
                      <a:pt x="102" y="1301"/>
                    </a:cubicBezTo>
                    <a:cubicBezTo>
                      <a:pt x="122" y="1301"/>
                      <a:pt x="142" y="1301"/>
                      <a:pt x="162" y="1281"/>
                    </a:cubicBezTo>
                    <a:lnTo>
                      <a:pt x="666" y="777"/>
                    </a:lnTo>
                    <a:lnTo>
                      <a:pt x="1150" y="1281"/>
                    </a:lnTo>
                    <a:cubicBezTo>
                      <a:pt x="1170" y="1301"/>
                      <a:pt x="1191" y="1301"/>
                      <a:pt x="1211" y="1301"/>
                    </a:cubicBezTo>
                    <a:cubicBezTo>
                      <a:pt x="1251" y="1301"/>
                      <a:pt x="1271" y="1301"/>
                      <a:pt x="1291" y="1281"/>
                    </a:cubicBezTo>
                    <a:cubicBezTo>
                      <a:pt x="1312" y="1241"/>
                      <a:pt x="1312" y="1180"/>
                      <a:pt x="1291" y="1140"/>
                    </a:cubicBezTo>
                    <a:lnTo>
                      <a:pt x="787" y="656"/>
                    </a:lnTo>
                    <a:lnTo>
                      <a:pt x="1291" y="152"/>
                    </a:lnTo>
                    <a:cubicBezTo>
                      <a:pt x="1312" y="112"/>
                      <a:pt x="1312" y="71"/>
                      <a:pt x="1291" y="31"/>
                    </a:cubicBezTo>
                    <a:cubicBezTo>
                      <a:pt x="1271" y="11"/>
                      <a:pt x="1246" y="1"/>
                      <a:pt x="1221" y="1"/>
                    </a:cubicBezTo>
                    <a:cubicBezTo>
                      <a:pt x="1196" y="1"/>
                      <a:pt x="1170" y="11"/>
                      <a:pt x="1150" y="31"/>
                    </a:cubicBezTo>
                    <a:lnTo>
                      <a:pt x="666" y="515"/>
                    </a:lnTo>
                    <a:lnTo>
                      <a:pt x="162" y="31"/>
                    </a:lnTo>
                    <a:cubicBezTo>
                      <a:pt x="142" y="11"/>
                      <a:pt x="122" y="1"/>
                      <a:pt x="1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46"/>
              <p:cNvSpPr/>
              <p:nvPr/>
            </p:nvSpPr>
            <p:spPr>
              <a:xfrm>
                <a:off x="5145279" y="3594425"/>
                <a:ext cx="119694" cy="118876"/>
              </a:xfrm>
              <a:custGeom>
                <a:avLst/>
                <a:gdLst/>
                <a:ahLst/>
                <a:cxnLst/>
                <a:rect l="l" t="t" r="r" b="b"/>
                <a:pathLst>
                  <a:path w="1311" h="1302" extrusionOk="0">
                    <a:moveTo>
                      <a:pt x="91" y="1"/>
                    </a:moveTo>
                    <a:cubicBezTo>
                      <a:pt x="66" y="1"/>
                      <a:pt x="41" y="11"/>
                      <a:pt x="20" y="31"/>
                    </a:cubicBezTo>
                    <a:cubicBezTo>
                      <a:pt x="0" y="71"/>
                      <a:pt x="0" y="112"/>
                      <a:pt x="20" y="152"/>
                    </a:cubicBezTo>
                    <a:lnTo>
                      <a:pt x="525" y="656"/>
                    </a:lnTo>
                    <a:lnTo>
                      <a:pt x="20" y="1140"/>
                    </a:lnTo>
                    <a:cubicBezTo>
                      <a:pt x="0" y="1180"/>
                      <a:pt x="0" y="1241"/>
                      <a:pt x="20" y="1281"/>
                    </a:cubicBezTo>
                    <a:cubicBezTo>
                      <a:pt x="41" y="1301"/>
                      <a:pt x="61" y="1301"/>
                      <a:pt x="101" y="1301"/>
                    </a:cubicBezTo>
                    <a:cubicBezTo>
                      <a:pt x="121" y="1301"/>
                      <a:pt x="141" y="1301"/>
                      <a:pt x="162" y="1281"/>
                    </a:cubicBezTo>
                    <a:lnTo>
                      <a:pt x="645"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50" y="11"/>
                      <a:pt x="1230" y="1"/>
                      <a:pt x="1210" y="1"/>
                    </a:cubicBezTo>
                    <a:cubicBezTo>
                      <a:pt x="1190" y="1"/>
                      <a:pt x="1170" y="11"/>
                      <a:pt x="1150" y="31"/>
                    </a:cubicBezTo>
                    <a:lnTo>
                      <a:pt x="645" y="515"/>
                    </a:lnTo>
                    <a:lnTo>
                      <a:pt x="162" y="31"/>
                    </a:lnTo>
                    <a:cubicBezTo>
                      <a:pt x="141" y="11"/>
                      <a:pt x="116" y="1"/>
                      <a:pt x="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352" name="Google Shape;1352;p46"/>
          <p:cNvSpPr txBox="1">
            <a:spLocks noGrp="1"/>
          </p:cNvSpPr>
          <p:nvPr>
            <p:ph type="subTitle" idx="1"/>
          </p:nvPr>
        </p:nvSpPr>
        <p:spPr>
          <a:xfrm>
            <a:off x="2135550" y="1568268"/>
            <a:ext cx="4872900" cy="1388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Some of the following food shelves require photo ID and an intake appointment. Most serve a person only once per month. If a participant does not have a permanent address, they can go to Sharing and Caring Hands. There are many un-listed options that serve specific neighborhoods i.e.. Merrick Community Services serves East St Paul. (Please call the Minnesota Food Helpline)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74"/>
        <p:cNvGrpSpPr/>
        <p:nvPr/>
      </p:nvGrpSpPr>
      <p:grpSpPr>
        <a:xfrm>
          <a:off x="0" y="0"/>
          <a:ext cx="0" cy="0"/>
          <a:chOff x="0" y="0"/>
          <a:chExt cx="0" cy="0"/>
        </a:xfrm>
      </p:grpSpPr>
      <p:grpSp>
        <p:nvGrpSpPr>
          <p:cNvPr id="1275" name="Google Shape;1275;p42"/>
          <p:cNvGrpSpPr/>
          <p:nvPr/>
        </p:nvGrpSpPr>
        <p:grpSpPr>
          <a:xfrm>
            <a:off x="726750" y="1486425"/>
            <a:ext cx="7697400" cy="2717700"/>
            <a:chOff x="726750" y="1486425"/>
            <a:chExt cx="7697400" cy="2717700"/>
          </a:xfrm>
        </p:grpSpPr>
        <p:sp>
          <p:nvSpPr>
            <p:cNvPr id="1276" name="Google Shape;1276;p42"/>
            <p:cNvSpPr/>
            <p:nvPr/>
          </p:nvSpPr>
          <p:spPr>
            <a:xfrm>
              <a:off x="726750" y="1486425"/>
              <a:ext cx="7697400" cy="2717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77" name="Google Shape;1277;p42"/>
            <p:cNvGrpSpPr/>
            <p:nvPr/>
          </p:nvGrpSpPr>
          <p:grpSpPr>
            <a:xfrm>
              <a:off x="897150" y="1565700"/>
              <a:ext cx="447374" cy="118876"/>
              <a:chOff x="4817600" y="3594425"/>
              <a:chExt cx="447374" cy="118876"/>
            </a:xfrm>
          </p:grpSpPr>
          <p:sp>
            <p:nvSpPr>
              <p:cNvPr id="1278" name="Google Shape;1278;p42"/>
              <p:cNvSpPr/>
              <p:nvPr/>
            </p:nvSpPr>
            <p:spPr>
              <a:xfrm>
                <a:off x="4817600" y="3594425"/>
                <a:ext cx="119694" cy="118876"/>
              </a:xfrm>
              <a:custGeom>
                <a:avLst/>
                <a:gdLst/>
                <a:ahLst/>
                <a:cxnLst/>
                <a:rect l="l" t="t" r="r" b="b"/>
                <a:pathLst>
                  <a:path w="1311" h="1302" extrusionOk="0">
                    <a:moveTo>
                      <a:pt x="91" y="1"/>
                    </a:moveTo>
                    <a:cubicBezTo>
                      <a:pt x="66" y="1"/>
                      <a:pt x="41" y="11"/>
                      <a:pt x="21" y="31"/>
                    </a:cubicBezTo>
                    <a:cubicBezTo>
                      <a:pt x="0" y="71"/>
                      <a:pt x="0" y="112"/>
                      <a:pt x="21" y="152"/>
                    </a:cubicBezTo>
                    <a:lnTo>
                      <a:pt x="525" y="656"/>
                    </a:lnTo>
                    <a:lnTo>
                      <a:pt x="21" y="1140"/>
                    </a:lnTo>
                    <a:cubicBezTo>
                      <a:pt x="0" y="1180"/>
                      <a:pt x="0" y="1241"/>
                      <a:pt x="21" y="1281"/>
                    </a:cubicBezTo>
                    <a:cubicBezTo>
                      <a:pt x="41" y="1301"/>
                      <a:pt x="61" y="1301"/>
                      <a:pt x="101" y="1301"/>
                    </a:cubicBezTo>
                    <a:cubicBezTo>
                      <a:pt x="121" y="1301"/>
                      <a:pt x="142" y="1301"/>
                      <a:pt x="162" y="1281"/>
                    </a:cubicBezTo>
                    <a:lnTo>
                      <a:pt x="646"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61" y="11"/>
                      <a:pt x="1240" y="1"/>
                      <a:pt x="1218" y="1"/>
                    </a:cubicBezTo>
                    <a:cubicBezTo>
                      <a:pt x="1195" y="1"/>
                      <a:pt x="1170" y="11"/>
                      <a:pt x="1150" y="31"/>
                    </a:cubicBezTo>
                    <a:lnTo>
                      <a:pt x="646" y="515"/>
                    </a:lnTo>
                    <a:lnTo>
                      <a:pt x="162" y="31"/>
                    </a:lnTo>
                    <a:cubicBezTo>
                      <a:pt x="142" y="11"/>
                      <a:pt x="116"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42"/>
              <p:cNvSpPr/>
              <p:nvPr/>
            </p:nvSpPr>
            <p:spPr>
              <a:xfrm>
                <a:off x="4983220" y="3594425"/>
                <a:ext cx="119786" cy="118876"/>
              </a:xfrm>
              <a:custGeom>
                <a:avLst/>
                <a:gdLst/>
                <a:ahLst/>
                <a:cxnLst/>
                <a:rect l="l" t="t" r="r" b="b"/>
                <a:pathLst>
                  <a:path w="1312" h="1302" extrusionOk="0">
                    <a:moveTo>
                      <a:pt x="102" y="1"/>
                    </a:moveTo>
                    <a:cubicBezTo>
                      <a:pt x="82" y="1"/>
                      <a:pt x="61" y="11"/>
                      <a:pt x="41" y="31"/>
                    </a:cubicBezTo>
                    <a:cubicBezTo>
                      <a:pt x="1" y="71"/>
                      <a:pt x="1" y="112"/>
                      <a:pt x="41" y="152"/>
                    </a:cubicBezTo>
                    <a:lnTo>
                      <a:pt x="525" y="656"/>
                    </a:lnTo>
                    <a:lnTo>
                      <a:pt x="41" y="1140"/>
                    </a:lnTo>
                    <a:cubicBezTo>
                      <a:pt x="1" y="1180"/>
                      <a:pt x="1" y="1241"/>
                      <a:pt x="41" y="1281"/>
                    </a:cubicBezTo>
                    <a:cubicBezTo>
                      <a:pt x="61" y="1301"/>
                      <a:pt x="82" y="1301"/>
                      <a:pt x="102" y="1301"/>
                    </a:cubicBezTo>
                    <a:cubicBezTo>
                      <a:pt x="122" y="1301"/>
                      <a:pt x="142" y="1301"/>
                      <a:pt x="162" y="1281"/>
                    </a:cubicBezTo>
                    <a:lnTo>
                      <a:pt x="666" y="777"/>
                    </a:lnTo>
                    <a:lnTo>
                      <a:pt x="1150" y="1281"/>
                    </a:lnTo>
                    <a:cubicBezTo>
                      <a:pt x="1170" y="1301"/>
                      <a:pt x="1191" y="1301"/>
                      <a:pt x="1211" y="1301"/>
                    </a:cubicBezTo>
                    <a:cubicBezTo>
                      <a:pt x="1251" y="1301"/>
                      <a:pt x="1271" y="1301"/>
                      <a:pt x="1291" y="1281"/>
                    </a:cubicBezTo>
                    <a:cubicBezTo>
                      <a:pt x="1312" y="1241"/>
                      <a:pt x="1312" y="1180"/>
                      <a:pt x="1291" y="1140"/>
                    </a:cubicBezTo>
                    <a:lnTo>
                      <a:pt x="787" y="656"/>
                    </a:lnTo>
                    <a:lnTo>
                      <a:pt x="1291" y="152"/>
                    </a:lnTo>
                    <a:cubicBezTo>
                      <a:pt x="1312" y="112"/>
                      <a:pt x="1312" y="71"/>
                      <a:pt x="1291" y="31"/>
                    </a:cubicBezTo>
                    <a:cubicBezTo>
                      <a:pt x="1271" y="11"/>
                      <a:pt x="1246" y="1"/>
                      <a:pt x="1221" y="1"/>
                    </a:cubicBezTo>
                    <a:cubicBezTo>
                      <a:pt x="1196" y="1"/>
                      <a:pt x="1170" y="11"/>
                      <a:pt x="1150" y="31"/>
                    </a:cubicBezTo>
                    <a:lnTo>
                      <a:pt x="666" y="515"/>
                    </a:lnTo>
                    <a:lnTo>
                      <a:pt x="162" y="31"/>
                    </a:lnTo>
                    <a:cubicBezTo>
                      <a:pt x="142" y="11"/>
                      <a:pt x="122" y="1"/>
                      <a:pt x="10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42"/>
              <p:cNvSpPr/>
              <p:nvPr/>
            </p:nvSpPr>
            <p:spPr>
              <a:xfrm>
                <a:off x="5145279" y="3594425"/>
                <a:ext cx="119694" cy="118876"/>
              </a:xfrm>
              <a:custGeom>
                <a:avLst/>
                <a:gdLst/>
                <a:ahLst/>
                <a:cxnLst/>
                <a:rect l="l" t="t" r="r" b="b"/>
                <a:pathLst>
                  <a:path w="1311" h="1302" extrusionOk="0">
                    <a:moveTo>
                      <a:pt x="91" y="1"/>
                    </a:moveTo>
                    <a:cubicBezTo>
                      <a:pt x="66" y="1"/>
                      <a:pt x="41" y="11"/>
                      <a:pt x="20" y="31"/>
                    </a:cubicBezTo>
                    <a:cubicBezTo>
                      <a:pt x="0" y="71"/>
                      <a:pt x="0" y="112"/>
                      <a:pt x="20" y="152"/>
                    </a:cubicBezTo>
                    <a:lnTo>
                      <a:pt x="525" y="656"/>
                    </a:lnTo>
                    <a:lnTo>
                      <a:pt x="20" y="1140"/>
                    </a:lnTo>
                    <a:cubicBezTo>
                      <a:pt x="0" y="1180"/>
                      <a:pt x="0" y="1241"/>
                      <a:pt x="20" y="1281"/>
                    </a:cubicBezTo>
                    <a:cubicBezTo>
                      <a:pt x="41" y="1301"/>
                      <a:pt x="61" y="1301"/>
                      <a:pt x="101" y="1301"/>
                    </a:cubicBezTo>
                    <a:cubicBezTo>
                      <a:pt x="121" y="1301"/>
                      <a:pt x="141" y="1301"/>
                      <a:pt x="162" y="1281"/>
                    </a:cubicBezTo>
                    <a:lnTo>
                      <a:pt x="645"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50" y="11"/>
                      <a:pt x="1230" y="1"/>
                      <a:pt x="1210" y="1"/>
                    </a:cubicBezTo>
                    <a:cubicBezTo>
                      <a:pt x="1190" y="1"/>
                      <a:pt x="1170" y="11"/>
                      <a:pt x="1150" y="31"/>
                    </a:cubicBezTo>
                    <a:lnTo>
                      <a:pt x="645" y="515"/>
                    </a:lnTo>
                    <a:lnTo>
                      <a:pt x="162" y="31"/>
                    </a:lnTo>
                    <a:cubicBezTo>
                      <a:pt x="141" y="11"/>
                      <a:pt x="116"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1" name="Google Shape;1281;p42"/>
            <p:cNvGrpSpPr/>
            <p:nvPr/>
          </p:nvGrpSpPr>
          <p:grpSpPr>
            <a:xfrm>
              <a:off x="7799500" y="4006125"/>
              <a:ext cx="447374" cy="118876"/>
              <a:chOff x="4817600" y="3594425"/>
              <a:chExt cx="447374" cy="118876"/>
            </a:xfrm>
          </p:grpSpPr>
          <p:sp>
            <p:nvSpPr>
              <p:cNvPr id="1282" name="Google Shape;1282;p42"/>
              <p:cNvSpPr/>
              <p:nvPr/>
            </p:nvSpPr>
            <p:spPr>
              <a:xfrm>
                <a:off x="4817600" y="3594425"/>
                <a:ext cx="119694" cy="118876"/>
              </a:xfrm>
              <a:custGeom>
                <a:avLst/>
                <a:gdLst/>
                <a:ahLst/>
                <a:cxnLst/>
                <a:rect l="l" t="t" r="r" b="b"/>
                <a:pathLst>
                  <a:path w="1311" h="1302" extrusionOk="0">
                    <a:moveTo>
                      <a:pt x="91" y="1"/>
                    </a:moveTo>
                    <a:cubicBezTo>
                      <a:pt x="66" y="1"/>
                      <a:pt x="41" y="11"/>
                      <a:pt x="21" y="31"/>
                    </a:cubicBezTo>
                    <a:cubicBezTo>
                      <a:pt x="0" y="71"/>
                      <a:pt x="0" y="112"/>
                      <a:pt x="21" y="152"/>
                    </a:cubicBezTo>
                    <a:lnTo>
                      <a:pt x="525" y="656"/>
                    </a:lnTo>
                    <a:lnTo>
                      <a:pt x="21" y="1140"/>
                    </a:lnTo>
                    <a:cubicBezTo>
                      <a:pt x="0" y="1180"/>
                      <a:pt x="0" y="1241"/>
                      <a:pt x="21" y="1281"/>
                    </a:cubicBezTo>
                    <a:cubicBezTo>
                      <a:pt x="41" y="1301"/>
                      <a:pt x="61" y="1301"/>
                      <a:pt x="101" y="1301"/>
                    </a:cubicBezTo>
                    <a:cubicBezTo>
                      <a:pt x="121" y="1301"/>
                      <a:pt x="142" y="1301"/>
                      <a:pt x="162" y="1281"/>
                    </a:cubicBezTo>
                    <a:lnTo>
                      <a:pt x="646"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61" y="11"/>
                      <a:pt x="1240" y="1"/>
                      <a:pt x="1218" y="1"/>
                    </a:cubicBezTo>
                    <a:cubicBezTo>
                      <a:pt x="1195" y="1"/>
                      <a:pt x="1170" y="11"/>
                      <a:pt x="1150" y="31"/>
                    </a:cubicBezTo>
                    <a:lnTo>
                      <a:pt x="646" y="515"/>
                    </a:lnTo>
                    <a:lnTo>
                      <a:pt x="162" y="31"/>
                    </a:lnTo>
                    <a:cubicBezTo>
                      <a:pt x="142" y="11"/>
                      <a:pt x="116"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42"/>
              <p:cNvSpPr/>
              <p:nvPr/>
            </p:nvSpPr>
            <p:spPr>
              <a:xfrm>
                <a:off x="4983220" y="3594425"/>
                <a:ext cx="119786" cy="118876"/>
              </a:xfrm>
              <a:custGeom>
                <a:avLst/>
                <a:gdLst/>
                <a:ahLst/>
                <a:cxnLst/>
                <a:rect l="l" t="t" r="r" b="b"/>
                <a:pathLst>
                  <a:path w="1312" h="1302" extrusionOk="0">
                    <a:moveTo>
                      <a:pt x="102" y="1"/>
                    </a:moveTo>
                    <a:cubicBezTo>
                      <a:pt x="82" y="1"/>
                      <a:pt x="61" y="11"/>
                      <a:pt x="41" y="31"/>
                    </a:cubicBezTo>
                    <a:cubicBezTo>
                      <a:pt x="1" y="71"/>
                      <a:pt x="1" y="112"/>
                      <a:pt x="41" y="152"/>
                    </a:cubicBezTo>
                    <a:lnTo>
                      <a:pt x="525" y="656"/>
                    </a:lnTo>
                    <a:lnTo>
                      <a:pt x="41" y="1140"/>
                    </a:lnTo>
                    <a:cubicBezTo>
                      <a:pt x="1" y="1180"/>
                      <a:pt x="1" y="1241"/>
                      <a:pt x="41" y="1281"/>
                    </a:cubicBezTo>
                    <a:cubicBezTo>
                      <a:pt x="61" y="1301"/>
                      <a:pt x="82" y="1301"/>
                      <a:pt x="102" y="1301"/>
                    </a:cubicBezTo>
                    <a:cubicBezTo>
                      <a:pt x="122" y="1301"/>
                      <a:pt x="142" y="1301"/>
                      <a:pt x="162" y="1281"/>
                    </a:cubicBezTo>
                    <a:lnTo>
                      <a:pt x="666" y="777"/>
                    </a:lnTo>
                    <a:lnTo>
                      <a:pt x="1150" y="1281"/>
                    </a:lnTo>
                    <a:cubicBezTo>
                      <a:pt x="1170" y="1301"/>
                      <a:pt x="1191" y="1301"/>
                      <a:pt x="1211" y="1301"/>
                    </a:cubicBezTo>
                    <a:cubicBezTo>
                      <a:pt x="1251" y="1301"/>
                      <a:pt x="1271" y="1301"/>
                      <a:pt x="1291" y="1281"/>
                    </a:cubicBezTo>
                    <a:cubicBezTo>
                      <a:pt x="1312" y="1241"/>
                      <a:pt x="1312" y="1180"/>
                      <a:pt x="1291" y="1140"/>
                    </a:cubicBezTo>
                    <a:lnTo>
                      <a:pt x="787" y="656"/>
                    </a:lnTo>
                    <a:lnTo>
                      <a:pt x="1291" y="152"/>
                    </a:lnTo>
                    <a:cubicBezTo>
                      <a:pt x="1312" y="112"/>
                      <a:pt x="1312" y="71"/>
                      <a:pt x="1291" y="31"/>
                    </a:cubicBezTo>
                    <a:cubicBezTo>
                      <a:pt x="1271" y="11"/>
                      <a:pt x="1246" y="1"/>
                      <a:pt x="1221" y="1"/>
                    </a:cubicBezTo>
                    <a:cubicBezTo>
                      <a:pt x="1196" y="1"/>
                      <a:pt x="1170" y="11"/>
                      <a:pt x="1150" y="31"/>
                    </a:cubicBezTo>
                    <a:lnTo>
                      <a:pt x="666" y="515"/>
                    </a:lnTo>
                    <a:lnTo>
                      <a:pt x="162" y="31"/>
                    </a:lnTo>
                    <a:cubicBezTo>
                      <a:pt x="142" y="11"/>
                      <a:pt x="122" y="1"/>
                      <a:pt x="10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42"/>
              <p:cNvSpPr/>
              <p:nvPr/>
            </p:nvSpPr>
            <p:spPr>
              <a:xfrm>
                <a:off x="5145279" y="3594425"/>
                <a:ext cx="119694" cy="118876"/>
              </a:xfrm>
              <a:custGeom>
                <a:avLst/>
                <a:gdLst/>
                <a:ahLst/>
                <a:cxnLst/>
                <a:rect l="l" t="t" r="r" b="b"/>
                <a:pathLst>
                  <a:path w="1311" h="1302" extrusionOk="0">
                    <a:moveTo>
                      <a:pt x="91" y="1"/>
                    </a:moveTo>
                    <a:cubicBezTo>
                      <a:pt x="66" y="1"/>
                      <a:pt x="41" y="11"/>
                      <a:pt x="20" y="31"/>
                    </a:cubicBezTo>
                    <a:cubicBezTo>
                      <a:pt x="0" y="71"/>
                      <a:pt x="0" y="112"/>
                      <a:pt x="20" y="152"/>
                    </a:cubicBezTo>
                    <a:lnTo>
                      <a:pt x="525" y="656"/>
                    </a:lnTo>
                    <a:lnTo>
                      <a:pt x="20" y="1140"/>
                    </a:lnTo>
                    <a:cubicBezTo>
                      <a:pt x="0" y="1180"/>
                      <a:pt x="0" y="1241"/>
                      <a:pt x="20" y="1281"/>
                    </a:cubicBezTo>
                    <a:cubicBezTo>
                      <a:pt x="41" y="1301"/>
                      <a:pt x="61" y="1301"/>
                      <a:pt x="101" y="1301"/>
                    </a:cubicBezTo>
                    <a:cubicBezTo>
                      <a:pt x="121" y="1301"/>
                      <a:pt x="141" y="1301"/>
                      <a:pt x="162" y="1281"/>
                    </a:cubicBezTo>
                    <a:lnTo>
                      <a:pt x="645"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50" y="11"/>
                      <a:pt x="1230" y="1"/>
                      <a:pt x="1210" y="1"/>
                    </a:cubicBezTo>
                    <a:cubicBezTo>
                      <a:pt x="1190" y="1"/>
                      <a:pt x="1170" y="11"/>
                      <a:pt x="1150" y="31"/>
                    </a:cubicBezTo>
                    <a:lnTo>
                      <a:pt x="645" y="515"/>
                    </a:lnTo>
                    <a:lnTo>
                      <a:pt x="162" y="31"/>
                    </a:lnTo>
                    <a:cubicBezTo>
                      <a:pt x="141" y="11"/>
                      <a:pt x="116"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85" name="Google Shape;1285;p42"/>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Food Shelves </a:t>
            </a:r>
            <a:endParaRPr dirty="0"/>
          </a:p>
        </p:txBody>
      </p:sp>
      <p:graphicFrame>
        <p:nvGraphicFramePr>
          <p:cNvPr id="1286" name="Google Shape;1286;p42"/>
          <p:cNvGraphicFramePr/>
          <p:nvPr>
            <p:extLst>
              <p:ext uri="{D42A27DB-BD31-4B8C-83A1-F6EECF244321}">
                <p14:modId xmlns:p14="http://schemas.microsoft.com/office/powerpoint/2010/main" val="2026623241"/>
              </p:ext>
            </p:extLst>
          </p:nvPr>
        </p:nvGraphicFramePr>
        <p:xfrm>
          <a:off x="719988" y="1760763"/>
          <a:ext cx="7704000" cy="2169150"/>
        </p:xfrm>
        <a:graphic>
          <a:graphicData uri="http://schemas.openxmlformats.org/drawingml/2006/table">
            <a:tbl>
              <a:tblPr>
                <a:noFill/>
                <a:tableStyleId>{03813291-DA1B-4B5D-9DC5-527877EBED32}</a:tableStyleId>
              </a:tblPr>
              <a:tblGrid>
                <a:gridCol w="2619850">
                  <a:extLst>
                    <a:ext uri="{9D8B030D-6E8A-4147-A177-3AD203B41FA5}">
                      <a16:colId xmlns:a16="http://schemas.microsoft.com/office/drawing/2014/main" val="20000"/>
                    </a:ext>
                  </a:extLst>
                </a:gridCol>
                <a:gridCol w="5084150">
                  <a:extLst>
                    <a:ext uri="{9D8B030D-6E8A-4147-A177-3AD203B41FA5}">
                      <a16:colId xmlns:a16="http://schemas.microsoft.com/office/drawing/2014/main" val="20001"/>
                    </a:ext>
                  </a:extLst>
                </a:gridCol>
              </a:tblGrid>
              <a:tr h="361525">
                <a:tc>
                  <a:txBody>
                    <a:bodyPr/>
                    <a:lstStyle/>
                    <a:p>
                      <a:pPr marL="0" lvl="0" indent="0" algn="l" rtl="0">
                        <a:spcBef>
                          <a:spcPts val="0"/>
                        </a:spcBef>
                        <a:spcAft>
                          <a:spcPts val="0"/>
                        </a:spcAft>
                        <a:buNone/>
                      </a:pPr>
                      <a:r>
                        <a:rPr lang="en-US" sz="1100" b="1" u="sng" dirty="0">
                          <a:solidFill>
                            <a:schemeClr val="hlink"/>
                          </a:solidFill>
                          <a:latin typeface="Baloo 2"/>
                          <a:ea typeface="Baloo 2"/>
                          <a:cs typeface="Baloo 2"/>
                          <a:sym typeface="Baloo 2"/>
                        </a:rPr>
                        <a:t>Keystone Community </a:t>
                      </a:r>
                      <a:endParaRPr sz="1100" b="1" u="sng" dirty="0">
                        <a:solidFill>
                          <a:schemeClr val="dk1"/>
                        </a:solidFill>
                        <a:latin typeface="Baloo 2"/>
                        <a:ea typeface="Baloo 2"/>
                        <a:cs typeface="Baloo 2"/>
                        <a:sym typeface="Baloo 2"/>
                      </a:endParaRPr>
                    </a:p>
                  </a:txBody>
                  <a:tcPr marL="91425" marR="91425" marT="0" marB="0" anchor="ctr">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solidFill>
                      <a:prstDash val="solid"/>
                      <a:round/>
                      <a:headEnd type="none" w="sm" len="sm"/>
                      <a:tailEnd type="none" w="sm" len="sm"/>
                    </a:lnB>
                    <a:solidFill>
                      <a:schemeClr val="dk2"/>
                    </a:solidFill>
                  </a:tcPr>
                </a:tc>
                <a:tc>
                  <a:txBody>
                    <a:bodyPr/>
                    <a:lstStyle/>
                    <a:p>
                      <a:pPr marL="0" lvl="0" indent="0" algn="l" rtl="0">
                        <a:spcBef>
                          <a:spcPts val="0"/>
                        </a:spcBef>
                        <a:spcAft>
                          <a:spcPts val="1600"/>
                        </a:spcAft>
                        <a:buNone/>
                      </a:pPr>
                      <a:r>
                        <a:rPr lang="en-US" sz="1000" dirty="0">
                          <a:solidFill>
                            <a:schemeClr val="dk1"/>
                          </a:solidFill>
                          <a:latin typeface="Baloo 2"/>
                          <a:ea typeface="Baloo 2"/>
                          <a:cs typeface="Baloo 2"/>
                          <a:sym typeface="Baloo 2"/>
                        </a:rPr>
                        <a:t>651-487-2792– No appointment needed, first come first serve basis </a:t>
                      </a:r>
                      <a:endParaRPr sz="1000" dirty="0">
                        <a:solidFill>
                          <a:schemeClr val="dk1"/>
                        </a:solidFill>
                        <a:latin typeface="Baloo 2"/>
                        <a:ea typeface="Baloo 2"/>
                        <a:cs typeface="Baloo 2"/>
                        <a:sym typeface="Baloo 2"/>
                      </a:endParaRPr>
                    </a:p>
                  </a:txBody>
                  <a:tcPr marL="91425" marR="91425" marT="0" marB="0" anchor="ctr">
                    <a:lnL w="19050"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r h="361525">
                <a:tc>
                  <a:txBody>
                    <a:bodyPr/>
                    <a:lstStyle/>
                    <a:p>
                      <a:pPr marL="0" lvl="0" indent="0" algn="l" rtl="0">
                        <a:spcBef>
                          <a:spcPts val="0"/>
                        </a:spcBef>
                        <a:spcAft>
                          <a:spcPts val="0"/>
                        </a:spcAft>
                        <a:buNone/>
                      </a:pPr>
                      <a:r>
                        <a:rPr lang="en-US" sz="1100" b="1" u="sng" dirty="0">
                          <a:solidFill>
                            <a:schemeClr val="hlink"/>
                          </a:solidFill>
                          <a:latin typeface="Baloo 2"/>
                          <a:ea typeface="Baloo 2"/>
                          <a:cs typeface="Baloo 2"/>
                          <a:sym typeface="Baloo 2"/>
                        </a:rPr>
                        <a:t>Neighborhood House </a:t>
                      </a:r>
                      <a:endParaRPr sz="1100" b="1" u="sng" dirty="0">
                        <a:solidFill>
                          <a:schemeClr val="dk1"/>
                        </a:solidFill>
                        <a:latin typeface="Baloo 2"/>
                        <a:ea typeface="Baloo 2"/>
                        <a:cs typeface="Baloo 2"/>
                        <a:sym typeface="Baloo 2"/>
                      </a:endParaRPr>
                    </a:p>
                  </a:txBody>
                  <a:tcPr marL="91425" marR="91425" marT="0" marB="0" anchor="ctr">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dk2"/>
                    </a:solidFill>
                  </a:tcPr>
                </a:tc>
                <a:tc>
                  <a:txBody>
                    <a:bodyPr/>
                    <a:lstStyle/>
                    <a:p>
                      <a:pPr marL="0" marR="0" lvl="0" indent="0" algn="l" rtl="0">
                        <a:lnSpc>
                          <a:spcPct val="100000"/>
                        </a:lnSpc>
                        <a:spcBef>
                          <a:spcPts val="0"/>
                        </a:spcBef>
                        <a:spcAft>
                          <a:spcPts val="1600"/>
                        </a:spcAft>
                        <a:buNone/>
                      </a:pPr>
                      <a:r>
                        <a:rPr lang="en-US" sz="1000" dirty="0">
                          <a:solidFill>
                            <a:schemeClr val="dk1"/>
                          </a:solidFill>
                          <a:latin typeface="Baloo 2"/>
                          <a:ea typeface="Baloo 2"/>
                          <a:cs typeface="Baloo 2"/>
                          <a:sym typeface="Baloo 2"/>
                        </a:rPr>
                        <a:t>651-789-3630 – open Mon-Fri, call for eligibility </a:t>
                      </a:r>
                      <a:endParaRPr sz="1000" dirty="0">
                        <a:solidFill>
                          <a:schemeClr val="dk1"/>
                        </a:solidFill>
                        <a:latin typeface="Baloo 2"/>
                        <a:ea typeface="Baloo 2"/>
                        <a:cs typeface="Baloo 2"/>
                        <a:sym typeface="Baloo 2"/>
                      </a:endParaRPr>
                    </a:p>
                  </a:txBody>
                  <a:tcPr marL="91425" marR="91425" marT="0" marB="0" anchor="ctr">
                    <a:lnL w="19050"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1"/>
                  </a:ext>
                </a:extLst>
              </a:tr>
              <a:tr h="361525">
                <a:tc>
                  <a:txBody>
                    <a:bodyPr/>
                    <a:lstStyle/>
                    <a:p>
                      <a:pPr marL="0" lvl="0" indent="0" algn="l" rtl="0">
                        <a:spcBef>
                          <a:spcPts val="0"/>
                        </a:spcBef>
                        <a:spcAft>
                          <a:spcPts val="0"/>
                        </a:spcAft>
                        <a:buNone/>
                      </a:pPr>
                      <a:r>
                        <a:rPr lang="en" sz="1100" b="1" u="sng" dirty="0">
                          <a:solidFill>
                            <a:schemeClr val="hlink"/>
                          </a:solidFill>
                          <a:latin typeface="Baloo 2"/>
                          <a:ea typeface="Baloo 2"/>
                          <a:cs typeface="Baloo 2"/>
                          <a:sym typeface="Baloo 2"/>
                        </a:rPr>
                        <a:t>Senior Food Shelf </a:t>
                      </a:r>
                      <a:endParaRPr sz="1100" b="1" u="sng" dirty="0">
                        <a:solidFill>
                          <a:schemeClr val="dk1"/>
                        </a:solidFill>
                        <a:latin typeface="Baloo 2"/>
                        <a:ea typeface="Baloo 2"/>
                        <a:cs typeface="Baloo 2"/>
                        <a:sym typeface="Baloo 2"/>
                      </a:endParaRPr>
                    </a:p>
                  </a:txBody>
                  <a:tcPr marL="91425" marR="91425" marT="0" marB="0" anchor="ctr">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dk2"/>
                    </a:solidFill>
                  </a:tcPr>
                </a:tc>
                <a:tc>
                  <a:txBody>
                    <a:bodyPr/>
                    <a:lstStyle/>
                    <a:p>
                      <a:pPr marL="0" lvl="0" indent="0" algn="l" rtl="0">
                        <a:spcBef>
                          <a:spcPts val="0"/>
                        </a:spcBef>
                        <a:spcAft>
                          <a:spcPts val="1600"/>
                        </a:spcAft>
                        <a:buNone/>
                      </a:pPr>
                      <a:r>
                        <a:rPr lang="en" sz="1000" dirty="0">
                          <a:solidFill>
                            <a:schemeClr val="dk1"/>
                          </a:solidFill>
                          <a:latin typeface="Baloo 2"/>
                          <a:ea typeface="Baloo 2"/>
                          <a:cs typeface="Baloo 2"/>
                          <a:sym typeface="Baloo 2"/>
                        </a:rPr>
                        <a:t>612-788-9521 – </a:t>
                      </a:r>
                      <a:r>
                        <a:rPr lang="en-US" sz="1000" dirty="0">
                          <a:solidFill>
                            <a:schemeClr val="dk1"/>
                          </a:solidFill>
                          <a:latin typeface="Baloo 2"/>
                          <a:ea typeface="Baloo 2"/>
                          <a:cs typeface="Baloo 2"/>
                          <a:sym typeface="Baloo 2"/>
                        </a:rPr>
                        <a:t>Must be 55+, appointment required </a:t>
                      </a:r>
                      <a:endParaRPr sz="1000" dirty="0">
                        <a:solidFill>
                          <a:schemeClr val="dk1"/>
                        </a:solidFill>
                        <a:latin typeface="Baloo 2"/>
                        <a:ea typeface="Baloo 2"/>
                        <a:cs typeface="Baloo 2"/>
                        <a:sym typeface="Baloo 2"/>
                      </a:endParaRPr>
                    </a:p>
                  </a:txBody>
                  <a:tcPr marL="91425" marR="91425" marT="0" marB="0" anchor="ctr">
                    <a:lnL w="19050"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2"/>
                  </a:ext>
                </a:extLst>
              </a:tr>
              <a:tr h="361525">
                <a:tc>
                  <a:txBody>
                    <a:bodyPr/>
                    <a:lstStyle/>
                    <a:p>
                      <a:pPr marL="0" lvl="0" indent="0" algn="l" rtl="0">
                        <a:spcBef>
                          <a:spcPts val="0"/>
                        </a:spcBef>
                        <a:spcAft>
                          <a:spcPts val="0"/>
                        </a:spcAft>
                        <a:buNone/>
                      </a:pPr>
                      <a:r>
                        <a:rPr lang="en-US" sz="1100" b="1" u="sng" dirty="0">
                          <a:solidFill>
                            <a:schemeClr val="hlink"/>
                          </a:solidFill>
                          <a:latin typeface="Baloo 2"/>
                          <a:ea typeface="Baloo 2"/>
                          <a:cs typeface="Baloo 2"/>
                          <a:sym typeface="Baloo 2"/>
                        </a:rPr>
                        <a:t>Community Emergency Services </a:t>
                      </a:r>
                      <a:endParaRPr sz="1100" b="1" u="sng" dirty="0">
                        <a:solidFill>
                          <a:schemeClr val="dk1"/>
                        </a:solidFill>
                        <a:latin typeface="Baloo 2"/>
                        <a:ea typeface="Baloo 2"/>
                        <a:cs typeface="Baloo 2"/>
                        <a:sym typeface="Baloo 2"/>
                      </a:endParaRPr>
                    </a:p>
                  </a:txBody>
                  <a:tcPr marL="91425" marR="91425" marT="0" marB="0" anchor="ctr">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dk2"/>
                    </a:solidFill>
                  </a:tcPr>
                </a:tc>
                <a:tc>
                  <a:txBody>
                    <a:bodyPr/>
                    <a:lstStyle/>
                    <a:p>
                      <a:pPr marL="0" lvl="0" indent="0" algn="l" rtl="0">
                        <a:spcBef>
                          <a:spcPts val="0"/>
                        </a:spcBef>
                        <a:spcAft>
                          <a:spcPts val="1600"/>
                        </a:spcAft>
                        <a:buNone/>
                      </a:pPr>
                      <a:r>
                        <a:rPr lang="en-US" sz="1000" dirty="0">
                          <a:solidFill>
                            <a:schemeClr val="dk1"/>
                          </a:solidFill>
                          <a:latin typeface="Baloo 2"/>
                          <a:ea typeface="Baloo 2"/>
                          <a:cs typeface="Baloo 2"/>
                          <a:sym typeface="Baloo 2"/>
                        </a:rPr>
                        <a:t>612-870-1125 – One visit per month, serves all areas! </a:t>
                      </a:r>
                      <a:endParaRPr sz="1000" dirty="0">
                        <a:solidFill>
                          <a:schemeClr val="dk1"/>
                        </a:solidFill>
                        <a:latin typeface="Baloo 2"/>
                        <a:ea typeface="Baloo 2"/>
                        <a:cs typeface="Baloo 2"/>
                        <a:sym typeface="Baloo 2"/>
                      </a:endParaRPr>
                    </a:p>
                  </a:txBody>
                  <a:tcPr marL="91425" marR="91425" marT="0" marB="0" anchor="ctr">
                    <a:lnL w="19050"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3"/>
                  </a:ext>
                </a:extLst>
              </a:tr>
              <a:tr h="361525">
                <a:tc>
                  <a:txBody>
                    <a:bodyPr/>
                    <a:lstStyle/>
                    <a:p>
                      <a:pPr marL="0" lvl="0" indent="0" algn="l" rtl="0">
                        <a:spcBef>
                          <a:spcPts val="0"/>
                        </a:spcBef>
                        <a:spcAft>
                          <a:spcPts val="0"/>
                        </a:spcAft>
                        <a:buNone/>
                      </a:pPr>
                      <a:r>
                        <a:rPr lang="en-US" sz="1100" b="1" u="sng" dirty="0">
                          <a:solidFill>
                            <a:schemeClr val="dk1"/>
                          </a:solidFill>
                          <a:latin typeface="Baloo 2"/>
                          <a:ea typeface="Baloo 2"/>
                          <a:cs typeface="Baloo 2"/>
                          <a:sym typeface="Baloo 2"/>
                        </a:rPr>
                        <a:t>Francis Basket Food Shelf </a:t>
                      </a:r>
                      <a:endParaRPr sz="1100" b="1" u="sng" dirty="0">
                        <a:solidFill>
                          <a:schemeClr val="dk1"/>
                        </a:solidFill>
                        <a:latin typeface="Baloo 2"/>
                        <a:ea typeface="Baloo 2"/>
                        <a:cs typeface="Baloo 2"/>
                        <a:sym typeface="Baloo 2"/>
                      </a:endParaRPr>
                    </a:p>
                  </a:txBody>
                  <a:tcPr marL="91425" marR="91425" marT="0" marB="0" anchor="ctr">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dk2"/>
                    </a:solidFill>
                  </a:tcPr>
                </a:tc>
                <a:tc>
                  <a:txBody>
                    <a:bodyPr/>
                    <a:lstStyle/>
                    <a:p>
                      <a:pPr marL="0" lvl="0" indent="0" algn="l" rtl="0">
                        <a:spcBef>
                          <a:spcPts val="0"/>
                        </a:spcBef>
                        <a:spcAft>
                          <a:spcPts val="0"/>
                        </a:spcAft>
                        <a:buNone/>
                      </a:pPr>
                      <a:r>
                        <a:rPr lang="en-US" sz="1000" dirty="0">
                          <a:solidFill>
                            <a:schemeClr val="dk1"/>
                          </a:solidFill>
                          <a:latin typeface="Baloo 2"/>
                          <a:ea typeface="Baloo 2"/>
                          <a:cs typeface="Baloo 2"/>
                          <a:sym typeface="Baloo 2"/>
                        </a:rPr>
                        <a:t>651-699-0986 – Open Monday, Tuesday and Friday </a:t>
                      </a:r>
                      <a:endParaRPr sz="1000" dirty="0">
                        <a:solidFill>
                          <a:schemeClr val="dk1"/>
                        </a:solidFill>
                        <a:latin typeface="Baloo 2"/>
                        <a:ea typeface="Baloo 2"/>
                        <a:cs typeface="Baloo 2"/>
                        <a:sym typeface="Baloo 2"/>
                      </a:endParaRPr>
                    </a:p>
                  </a:txBody>
                  <a:tcPr marL="91425" marR="91425" marT="0" marB="0" anchor="ctr">
                    <a:lnL w="19050"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4"/>
                  </a:ext>
                </a:extLst>
              </a:tr>
              <a:tr h="361525">
                <a:tc>
                  <a:txBody>
                    <a:bodyPr/>
                    <a:lstStyle/>
                    <a:p>
                      <a:pPr marL="0" lvl="0" indent="0" algn="l" rtl="0">
                        <a:spcBef>
                          <a:spcPts val="0"/>
                        </a:spcBef>
                        <a:spcAft>
                          <a:spcPts val="0"/>
                        </a:spcAft>
                        <a:buNone/>
                      </a:pPr>
                      <a:r>
                        <a:rPr lang="en-US" sz="1100" b="1" dirty="0">
                          <a:solidFill>
                            <a:schemeClr val="dk1"/>
                          </a:solidFill>
                          <a:latin typeface="Baloo 2"/>
                          <a:ea typeface="Baloo 2"/>
                          <a:cs typeface="Baloo 2"/>
                          <a:sym typeface="Baloo 2"/>
                        </a:rPr>
                        <a:t>Little Kitchen </a:t>
                      </a:r>
                      <a:endParaRPr sz="1100" b="1" dirty="0">
                        <a:solidFill>
                          <a:schemeClr val="dk1"/>
                        </a:solidFill>
                        <a:latin typeface="Baloo 2"/>
                        <a:ea typeface="Baloo 2"/>
                        <a:cs typeface="Baloo 2"/>
                        <a:sym typeface="Baloo 2"/>
                      </a:endParaRPr>
                    </a:p>
                  </a:txBody>
                  <a:tcPr marL="91425" marR="91425" marT="0" marB="0" anchor="ctr">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alpha val="0"/>
                        </a:schemeClr>
                      </a:solidFill>
                      <a:prstDash val="solid"/>
                      <a:round/>
                      <a:headEnd type="none" w="sm" len="sm"/>
                      <a:tailEnd type="none" w="sm" len="sm"/>
                    </a:lnB>
                    <a:solidFill>
                      <a:schemeClr val="dk2"/>
                    </a:solidFill>
                  </a:tcPr>
                </a:tc>
                <a:tc>
                  <a:txBody>
                    <a:bodyPr/>
                    <a:lstStyle/>
                    <a:p>
                      <a:pPr marL="0" lvl="0" indent="0" algn="l" rtl="0">
                        <a:spcBef>
                          <a:spcPts val="0"/>
                        </a:spcBef>
                        <a:spcAft>
                          <a:spcPts val="1600"/>
                        </a:spcAft>
                        <a:buNone/>
                      </a:pPr>
                      <a:r>
                        <a:rPr lang="en-US" sz="1000" dirty="0">
                          <a:solidFill>
                            <a:schemeClr val="dk1"/>
                          </a:solidFill>
                          <a:latin typeface="Baloo 2"/>
                          <a:ea typeface="Baloo 2"/>
                          <a:cs typeface="Baloo 2"/>
                          <a:sym typeface="Baloo 2"/>
                        </a:rPr>
                        <a:t>612-788-2444 – must pre register, 0 geographic restrictions</a:t>
                      </a:r>
                      <a:endParaRPr sz="1000" dirty="0">
                        <a:solidFill>
                          <a:schemeClr val="dk1"/>
                        </a:solidFill>
                        <a:latin typeface="Baloo 2"/>
                        <a:ea typeface="Baloo 2"/>
                        <a:cs typeface="Baloo 2"/>
                        <a:sym typeface="Baloo 2"/>
                      </a:endParaRPr>
                    </a:p>
                  </a:txBody>
                  <a:tcPr marL="91425" marR="91425" marT="0" marB="0" anchor="ctr">
                    <a:lnL w="19050"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alpha val="0"/>
                        </a:schemeClr>
                      </a:solidFill>
                      <a:prstDash val="solid"/>
                      <a:round/>
                      <a:headEnd type="none" w="sm" len="sm"/>
                      <a:tailEnd type="none" w="sm" len="sm"/>
                    </a:lnB>
                    <a:solidFill>
                      <a:schemeClr val="lt2"/>
                    </a:solidFill>
                  </a:tcPr>
                </a:tc>
                <a:extLst>
                  <a:ext uri="{0D108BD9-81ED-4DB2-BD59-A6C34878D82A}">
                    <a16:rowId xmlns:a16="http://schemas.microsoft.com/office/drawing/2014/main" val="10005"/>
                  </a:ext>
                </a:extLst>
              </a:tr>
            </a:tbl>
          </a:graphicData>
        </a:graphic>
      </p:graphicFrame>
      <p:sp>
        <p:nvSpPr>
          <p:cNvPr id="1287" name="Google Shape;1287;p42"/>
          <p:cNvSpPr txBox="1"/>
          <p:nvPr/>
        </p:nvSpPr>
        <p:spPr>
          <a:xfrm>
            <a:off x="720000" y="1086550"/>
            <a:ext cx="7704000" cy="369900"/>
          </a:xfrm>
          <a:prstGeom prst="rect">
            <a:avLst/>
          </a:prstGeom>
          <a:noFill/>
          <a:ln>
            <a:noFill/>
          </a:ln>
        </p:spPr>
        <p:txBody>
          <a:bodyPr spcFirstLastPara="1" wrap="square" lIns="91425" tIns="91425" rIns="0" bIns="91425" anchor="t" anchorCtr="0">
            <a:noAutofit/>
          </a:bodyPr>
          <a:lstStyle/>
          <a:p>
            <a:pPr marL="0" lvl="0" indent="0" algn="l" rtl="0">
              <a:spcBef>
                <a:spcPts val="0"/>
              </a:spcBef>
              <a:spcAft>
                <a:spcPts val="0"/>
              </a:spcAft>
              <a:buNone/>
            </a:pPr>
            <a:r>
              <a:rPr lang="en-US" sz="1200" dirty="0">
                <a:solidFill>
                  <a:schemeClr val="dk1"/>
                </a:solidFill>
                <a:latin typeface="Baloo 2"/>
                <a:ea typeface="Baloo 2"/>
                <a:cs typeface="Baloo 2"/>
                <a:sym typeface="Baloo 2"/>
              </a:rPr>
              <a:t>Remember the Minnesota Food Helpline 1-888-711-1151 (Multilingual assistance available, answered 10-5 Mon-Fri) </a:t>
            </a:r>
            <a:endParaRPr sz="1200" b="1" dirty="0">
              <a:solidFill>
                <a:schemeClr val="dk1"/>
              </a:solidFill>
              <a:latin typeface="Baloo 2"/>
              <a:ea typeface="Baloo 2"/>
              <a:cs typeface="Baloo 2"/>
              <a:sym typeface="Baloo 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74"/>
        <p:cNvGrpSpPr/>
        <p:nvPr/>
      </p:nvGrpSpPr>
      <p:grpSpPr>
        <a:xfrm>
          <a:off x="0" y="0"/>
          <a:ext cx="0" cy="0"/>
          <a:chOff x="0" y="0"/>
          <a:chExt cx="0" cy="0"/>
        </a:xfrm>
      </p:grpSpPr>
      <p:grpSp>
        <p:nvGrpSpPr>
          <p:cNvPr id="1275" name="Google Shape;1275;p42"/>
          <p:cNvGrpSpPr/>
          <p:nvPr/>
        </p:nvGrpSpPr>
        <p:grpSpPr>
          <a:xfrm>
            <a:off x="726750" y="1486425"/>
            <a:ext cx="7697400" cy="2717700"/>
            <a:chOff x="726750" y="1486425"/>
            <a:chExt cx="7697400" cy="2717700"/>
          </a:xfrm>
        </p:grpSpPr>
        <p:sp>
          <p:nvSpPr>
            <p:cNvPr id="1276" name="Google Shape;1276;p42"/>
            <p:cNvSpPr/>
            <p:nvPr/>
          </p:nvSpPr>
          <p:spPr>
            <a:xfrm>
              <a:off x="726750" y="1486425"/>
              <a:ext cx="7697400" cy="2717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77" name="Google Shape;1277;p42"/>
            <p:cNvGrpSpPr/>
            <p:nvPr/>
          </p:nvGrpSpPr>
          <p:grpSpPr>
            <a:xfrm>
              <a:off x="897150" y="1565700"/>
              <a:ext cx="447374" cy="118876"/>
              <a:chOff x="4817600" y="3594425"/>
              <a:chExt cx="447374" cy="118876"/>
            </a:xfrm>
          </p:grpSpPr>
          <p:sp>
            <p:nvSpPr>
              <p:cNvPr id="1278" name="Google Shape;1278;p42"/>
              <p:cNvSpPr/>
              <p:nvPr/>
            </p:nvSpPr>
            <p:spPr>
              <a:xfrm>
                <a:off x="4817600" y="3594425"/>
                <a:ext cx="119694" cy="118876"/>
              </a:xfrm>
              <a:custGeom>
                <a:avLst/>
                <a:gdLst/>
                <a:ahLst/>
                <a:cxnLst/>
                <a:rect l="l" t="t" r="r" b="b"/>
                <a:pathLst>
                  <a:path w="1311" h="1302" extrusionOk="0">
                    <a:moveTo>
                      <a:pt x="91" y="1"/>
                    </a:moveTo>
                    <a:cubicBezTo>
                      <a:pt x="66" y="1"/>
                      <a:pt x="41" y="11"/>
                      <a:pt x="21" y="31"/>
                    </a:cubicBezTo>
                    <a:cubicBezTo>
                      <a:pt x="0" y="71"/>
                      <a:pt x="0" y="112"/>
                      <a:pt x="21" y="152"/>
                    </a:cubicBezTo>
                    <a:lnTo>
                      <a:pt x="525" y="656"/>
                    </a:lnTo>
                    <a:lnTo>
                      <a:pt x="21" y="1140"/>
                    </a:lnTo>
                    <a:cubicBezTo>
                      <a:pt x="0" y="1180"/>
                      <a:pt x="0" y="1241"/>
                      <a:pt x="21" y="1281"/>
                    </a:cubicBezTo>
                    <a:cubicBezTo>
                      <a:pt x="41" y="1301"/>
                      <a:pt x="61" y="1301"/>
                      <a:pt x="101" y="1301"/>
                    </a:cubicBezTo>
                    <a:cubicBezTo>
                      <a:pt x="121" y="1301"/>
                      <a:pt x="142" y="1301"/>
                      <a:pt x="162" y="1281"/>
                    </a:cubicBezTo>
                    <a:lnTo>
                      <a:pt x="646"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61" y="11"/>
                      <a:pt x="1240" y="1"/>
                      <a:pt x="1218" y="1"/>
                    </a:cubicBezTo>
                    <a:cubicBezTo>
                      <a:pt x="1195" y="1"/>
                      <a:pt x="1170" y="11"/>
                      <a:pt x="1150" y="31"/>
                    </a:cubicBezTo>
                    <a:lnTo>
                      <a:pt x="646" y="515"/>
                    </a:lnTo>
                    <a:lnTo>
                      <a:pt x="162" y="31"/>
                    </a:lnTo>
                    <a:cubicBezTo>
                      <a:pt x="142" y="11"/>
                      <a:pt x="116"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42"/>
              <p:cNvSpPr/>
              <p:nvPr/>
            </p:nvSpPr>
            <p:spPr>
              <a:xfrm>
                <a:off x="4983220" y="3594425"/>
                <a:ext cx="119786" cy="118876"/>
              </a:xfrm>
              <a:custGeom>
                <a:avLst/>
                <a:gdLst/>
                <a:ahLst/>
                <a:cxnLst/>
                <a:rect l="l" t="t" r="r" b="b"/>
                <a:pathLst>
                  <a:path w="1312" h="1302" extrusionOk="0">
                    <a:moveTo>
                      <a:pt x="102" y="1"/>
                    </a:moveTo>
                    <a:cubicBezTo>
                      <a:pt x="82" y="1"/>
                      <a:pt x="61" y="11"/>
                      <a:pt x="41" y="31"/>
                    </a:cubicBezTo>
                    <a:cubicBezTo>
                      <a:pt x="1" y="71"/>
                      <a:pt x="1" y="112"/>
                      <a:pt x="41" y="152"/>
                    </a:cubicBezTo>
                    <a:lnTo>
                      <a:pt x="525" y="656"/>
                    </a:lnTo>
                    <a:lnTo>
                      <a:pt x="41" y="1140"/>
                    </a:lnTo>
                    <a:cubicBezTo>
                      <a:pt x="1" y="1180"/>
                      <a:pt x="1" y="1241"/>
                      <a:pt x="41" y="1281"/>
                    </a:cubicBezTo>
                    <a:cubicBezTo>
                      <a:pt x="61" y="1301"/>
                      <a:pt x="82" y="1301"/>
                      <a:pt x="102" y="1301"/>
                    </a:cubicBezTo>
                    <a:cubicBezTo>
                      <a:pt x="122" y="1301"/>
                      <a:pt x="142" y="1301"/>
                      <a:pt x="162" y="1281"/>
                    </a:cubicBezTo>
                    <a:lnTo>
                      <a:pt x="666" y="777"/>
                    </a:lnTo>
                    <a:lnTo>
                      <a:pt x="1150" y="1281"/>
                    </a:lnTo>
                    <a:cubicBezTo>
                      <a:pt x="1170" y="1301"/>
                      <a:pt x="1191" y="1301"/>
                      <a:pt x="1211" y="1301"/>
                    </a:cubicBezTo>
                    <a:cubicBezTo>
                      <a:pt x="1251" y="1301"/>
                      <a:pt x="1271" y="1301"/>
                      <a:pt x="1291" y="1281"/>
                    </a:cubicBezTo>
                    <a:cubicBezTo>
                      <a:pt x="1312" y="1241"/>
                      <a:pt x="1312" y="1180"/>
                      <a:pt x="1291" y="1140"/>
                    </a:cubicBezTo>
                    <a:lnTo>
                      <a:pt x="787" y="656"/>
                    </a:lnTo>
                    <a:lnTo>
                      <a:pt x="1291" y="152"/>
                    </a:lnTo>
                    <a:cubicBezTo>
                      <a:pt x="1312" y="112"/>
                      <a:pt x="1312" y="71"/>
                      <a:pt x="1291" y="31"/>
                    </a:cubicBezTo>
                    <a:cubicBezTo>
                      <a:pt x="1271" y="11"/>
                      <a:pt x="1246" y="1"/>
                      <a:pt x="1221" y="1"/>
                    </a:cubicBezTo>
                    <a:cubicBezTo>
                      <a:pt x="1196" y="1"/>
                      <a:pt x="1170" y="11"/>
                      <a:pt x="1150" y="31"/>
                    </a:cubicBezTo>
                    <a:lnTo>
                      <a:pt x="666" y="515"/>
                    </a:lnTo>
                    <a:lnTo>
                      <a:pt x="162" y="31"/>
                    </a:lnTo>
                    <a:cubicBezTo>
                      <a:pt x="142" y="11"/>
                      <a:pt x="122" y="1"/>
                      <a:pt x="10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42"/>
              <p:cNvSpPr/>
              <p:nvPr/>
            </p:nvSpPr>
            <p:spPr>
              <a:xfrm>
                <a:off x="5145279" y="3594425"/>
                <a:ext cx="119694" cy="118876"/>
              </a:xfrm>
              <a:custGeom>
                <a:avLst/>
                <a:gdLst/>
                <a:ahLst/>
                <a:cxnLst/>
                <a:rect l="l" t="t" r="r" b="b"/>
                <a:pathLst>
                  <a:path w="1311" h="1302" extrusionOk="0">
                    <a:moveTo>
                      <a:pt x="91" y="1"/>
                    </a:moveTo>
                    <a:cubicBezTo>
                      <a:pt x="66" y="1"/>
                      <a:pt x="41" y="11"/>
                      <a:pt x="20" y="31"/>
                    </a:cubicBezTo>
                    <a:cubicBezTo>
                      <a:pt x="0" y="71"/>
                      <a:pt x="0" y="112"/>
                      <a:pt x="20" y="152"/>
                    </a:cubicBezTo>
                    <a:lnTo>
                      <a:pt x="525" y="656"/>
                    </a:lnTo>
                    <a:lnTo>
                      <a:pt x="20" y="1140"/>
                    </a:lnTo>
                    <a:cubicBezTo>
                      <a:pt x="0" y="1180"/>
                      <a:pt x="0" y="1241"/>
                      <a:pt x="20" y="1281"/>
                    </a:cubicBezTo>
                    <a:cubicBezTo>
                      <a:pt x="41" y="1301"/>
                      <a:pt x="61" y="1301"/>
                      <a:pt x="101" y="1301"/>
                    </a:cubicBezTo>
                    <a:cubicBezTo>
                      <a:pt x="121" y="1301"/>
                      <a:pt x="141" y="1301"/>
                      <a:pt x="162" y="1281"/>
                    </a:cubicBezTo>
                    <a:lnTo>
                      <a:pt x="645"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50" y="11"/>
                      <a:pt x="1230" y="1"/>
                      <a:pt x="1210" y="1"/>
                    </a:cubicBezTo>
                    <a:cubicBezTo>
                      <a:pt x="1190" y="1"/>
                      <a:pt x="1170" y="11"/>
                      <a:pt x="1150" y="31"/>
                    </a:cubicBezTo>
                    <a:lnTo>
                      <a:pt x="645" y="515"/>
                    </a:lnTo>
                    <a:lnTo>
                      <a:pt x="162" y="31"/>
                    </a:lnTo>
                    <a:cubicBezTo>
                      <a:pt x="141" y="11"/>
                      <a:pt x="116"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1" name="Google Shape;1281;p42"/>
            <p:cNvGrpSpPr/>
            <p:nvPr/>
          </p:nvGrpSpPr>
          <p:grpSpPr>
            <a:xfrm>
              <a:off x="7799500" y="4006125"/>
              <a:ext cx="447374" cy="118876"/>
              <a:chOff x="4817600" y="3594425"/>
              <a:chExt cx="447374" cy="118876"/>
            </a:xfrm>
          </p:grpSpPr>
          <p:sp>
            <p:nvSpPr>
              <p:cNvPr id="1282" name="Google Shape;1282;p42"/>
              <p:cNvSpPr/>
              <p:nvPr/>
            </p:nvSpPr>
            <p:spPr>
              <a:xfrm>
                <a:off x="4817600" y="3594425"/>
                <a:ext cx="119694" cy="118876"/>
              </a:xfrm>
              <a:custGeom>
                <a:avLst/>
                <a:gdLst/>
                <a:ahLst/>
                <a:cxnLst/>
                <a:rect l="l" t="t" r="r" b="b"/>
                <a:pathLst>
                  <a:path w="1311" h="1302" extrusionOk="0">
                    <a:moveTo>
                      <a:pt x="91" y="1"/>
                    </a:moveTo>
                    <a:cubicBezTo>
                      <a:pt x="66" y="1"/>
                      <a:pt x="41" y="11"/>
                      <a:pt x="21" y="31"/>
                    </a:cubicBezTo>
                    <a:cubicBezTo>
                      <a:pt x="0" y="71"/>
                      <a:pt x="0" y="112"/>
                      <a:pt x="21" y="152"/>
                    </a:cubicBezTo>
                    <a:lnTo>
                      <a:pt x="525" y="656"/>
                    </a:lnTo>
                    <a:lnTo>
                      <a:pt x="21" y="1140"/>
                    </a:lnTo>
                    <a:cubicBezTo>
                      <a:pt x="0" y="1180"/>
                      <a:pt x="0" y="1241"/>
                      <a:pt x="21" y="1281"/>
                    </a:cubicBezTo>
                    <a:cubicBezTo>
                      <a:pt x="41" y="1301"/>
                      <a:pt x="61" y="1301"/>
                      <a:pt x="101" y="1301"/>
                    </a:cubicBezTo>
                    <a:cubicBezTo>
                      <a:pt x="121" y="1301"/>
                      <a:pt x="142" y="1301"/>
                      <a:pt x="162" y="1281"/>
                    </a:cubicBezTo>
                    <a:lnTo>
                      <a:pt x="646"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61" y="11"/>
                      <a:pt x="1240" y="1"/>
                      <a:pt x="1218" y="1"/>
                    </a:cubicBezTo>
                    <a:cubicBezTo>
                      <a:pt x="1195" y="1"/>
                      <a:pt x="1170" y="11"/>
                      <a:pt x="1150" y="31"/>
                    </a:cubicBezTo>
                    <a:lnTo>
                      <a:pt x="646" y="515"/>
                    </a:lnTo>
                    <a:lnTo>
                      <a:pt x="162" y="31"/>
                    </a:lnTo>
                    <a:cubicBezTo>
                      <a:pt x="142" y="11"/>
                      <a:pt x="116"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42"/>
              <p:cNvSpPr/>
              <p:nvPr/>
            </p:nvSpPr>
            <p:spPr>
              <a:xfrm>
                <a:off x="4983220" y="3594425"/>
                <a:ext cx="119786" cy="118876"/>
              </a:xfrm>
              <a:custGeom>
                <a:avLst/>
                <a:gdLst/>
                <a:ahLst/>
                <a:cxnLst/>
                <a:rect l="l" t="t" r="r" b="b"/>
                <a:pathLst>
                  <a:path w="1312" h="1302" extrusionOk="0">
                    <a:moveTo>
                      <a:pt x="102" y="1"/>
                    </a:moveTo>
                    <a:cubicBezTo>
                      <a:pt x="82" y="1"/>
                      <a:pt x="61" y="11"/>
                      <a:pt x="41" y="31"/>
                    </a:cubicBezTo>
                    <a:cubicBezTo>
                      <a:pt x="1" y="71"/>
                      <a:pt x="1" y="112"/>
                      <a:pt x="41" y="152"/>
                    </a:cubicBezTo>
                    <a:lnTo>
                      <a:pt x="525" y="656"/>
                    </a:lnTo>
                    <a:lnTo>
                      <a:pt x="41" y="1140"/>
                    </a:lnTo>
                    <a:cubicBezTo>
                      <a:pt x="1" y="1180"/>
                      <a:pt x="1" y="1241"/>
                      <a:pt x="41" y="1281"/>
                    </a:cubicBezTo>
                    <a:cubicBezTo>
                      <a:pt x="61" y="1301"/>
                      <a:pt x="82" y="1301"/>
                      <a:pt x="102" y="1301"/>
                    </a:cubicBezTo>
                    <a:cubicBezTo>
                      <a:pt x="122" y="1301"/>
                      <a:pt x="142" y="1301"/>
                      <a:pt x="162" y="1281"/>
                    </a:cubicBezTo>
                    <a:lnTo>
                      <a:pt x="666" y="777"/>
                    </a:lnTo>
                    <a:lnTo>
                      <a:pt x="1150" y="1281"/>
                    </a:lnTo>
                    <a:cubicBezTo>
                      <a:pt x="1170" y="1301"/>
                      <a:pt x="1191" y="1301"/>
                      <a:pt x="1211" y="1301"/>
                    </a:cubicBezTo>
                    <a:cubicBezTo>
                      <a:pt x="1251" y="1301"/>
                      <a:pt x="1271" y="1301"/>
                      <a:pt x="1291" y="1281"/>
                    </a:cubicBezTo>
                    <a:cubicBezTo>
                      <a:pt x="1312" y="1241"/>
                      <a:pt x="1312" y="1180"/>
                      <a:pt x="1291" y="1140"/>
                    </a:cubicBezTo>
                    <a:lnTo>
                      <a:pt x="787" y="656"/>
                    </a:lnTo>
                    <a:lnTo>
                      <a:pt x="1291" y="152"/>
                    </a:lnTo>
                    <a:cubicBezTo>
                      <a:pt x="1312" y="112"/>
                      <a:pt x="1312" y="71"/>
                      <a:pt x="1291" y="31"/>
                    </a:cubicBezTo>
                    <a:cubicBezTo>
                      <a:pt x="1271" y="11"/>
                      <a:pt x="1246" y="1"/>
                      <a:pt x="1221" y="1"/>
                    </a:cubicBezTo>
                    <a:cubicBezTo>
                      <a:pt x="1196" y="1"/>
                      <a:pt x="1170" y="11"/>
                      <a:pt x="1150" y="31"/>
                    </a:cubicBezTo>
                    <a:lnTo>
                      <a:pt x="666" y="515"/>
                    </a:lnTo>
                    <a:lnTo>
                      <a:pt x="162" y="31"/>
                    </a:lnTo>
                    <a:cubicBezTo>
                      <a:pt x="142" y="11"/>
                      <a:pt x="122" y="1"/>
                      <a:pt x="10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42"/>
              <p:cNvSpPr/>
              <p:nvPr/>
            </p:nvSpPr>
            <p:spPr>
              <a:xfrm>
                <a:off x="5145279" y="3594425"/>
                <a:ext cx="119694" cy="118876"/>
              </a:xfrm>
              <a:custGeom>
                <a:avLst/>
                <a:gdLst/>
                <a:ahLst/>
                <a:cxnLst/>
                <a:rect l="l" t="t" r="r" b="b"/>
                <a:pathLst>
                  <a:path w="1311" h="1302" extrusionOk="0">
                    <a:moveTo>
                      <a:pt x="91" y="1"/>
                    </a:moveTo>
                    <a:cubicBezTo>
                      <a:pt x="66" y="1"/>
                      <a:pt x="41" y="11"/>
                      <a:pt x="20" y="31"/>
                    </a:cubicBezTo>
                    <a:cubicBezTo>
                      <a:pt x="0" y="71"/>
                      <a:pt x="0" y="112"/>
                      <a:pt x="20" y="152"/>
                    </a:cubicBezTo>
                    <a:lnTo>
                      <a:pt x="525" y="656"/>
                    </a:lnTo>
                    <a:lnTo>
                      <a:pt x="20" y="1140"/>
                    </a:lnTo>
                    <a:cubicBezTo>
                      <a:pt x="0" y="1180"/>
                      <a:pt x="0" y="1241"/>
                      <a:pt x="20" y="1281"/>
                    </a:cubicBezTo>
                    <a:cubicBezTo>
                      <a:pt x="41" y="1301"/>
                      <a:pt x="61" y="1301"/>
                      <a:pt x="101" y="1301"/>
                    </a:cubicBezTo>
                    <a:cubicBezTo>
                      <a:pt x="121" y="1301"/>
                      <a:pt x="141" y="1301"/>
                      <a:pt x="162" y="1281"/>
                    </a:cubicBezTo>
                    <a:lnTo>
                      <a:pt x="645" y="777"/>
                    </a:lnTo>
                    <a:lnTo>
                      <a:pt x="1150" y="1281"/>
                    </a:lnTo>
                    <a:cubicBezTo>
                      <a:pt x="1170" y="1301"/>
                      <a:pt x="1190" y="1301"/>
                      <a:pt x="1210" y="1301"/>
                    </a:cubicBezTo>
                    <a:cubicBezTo>
                      <a:pt x="1230" y="1301"/>
                      <a:pt x="1250" y="1301"/>
                      <a:pt x="1271" y="1281"/>
                    </a:cubicBezTo>
                    <a:cubicBezTo>
                      <a:pt x="1311" y="1241"/>
                      <a:pt x="1311" y="1180"/>
                      <a:pt x="1271" y="1140"/>
                    </a:cubicBezTo>
                    <a:lnTo>
                      <a:pt x="787" y="656"/>
                    </a:lnTo>
                    <a:lnTo>
                      <a:pt x="1271" y="152"/>
                    </a:lnTo>
                    <a:cubicBezTo>
                      <a:pt x="1311" y="112"/>
                      <a:pt x="1311" y="71"/>
                      <a:pt x="1271" y="31"/>
                    </a:cubicBezTo>
                    <a:cubicBezTo>
                      <a:pt x="1250" y="11"/>
                      <a:pt x="1230" y="1"/>
                      <a:pt x="1210" y="1"/>
                    </a:cubicBezTo>
                    <a:cubicBezTo>
                      <a:pt x="1190" y="1"/>
                      <a:pt x="1170" y="11"/>
                      <a:pt x="1150" y="31"/>
                    </a:cubicBezTo>
                    <a:lnTo>
                      <a:pt x="645" y="515"/>
                    </a:lnTo>
                    <a:lnTo>
                      <a:pt x="162" y="31"/>
                    </a:lnTo>
                    <a:cubicBezTo>
                      <a:pt x="141" y="11"/>
                      <a:pt x="116"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85" name="Google Shape;1285;p42"/>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Food Shelves Cont.</a:t>
            </a:r>
            <a:endParaRPr dirty="0"/>
          </a:p>
        </p:txBody>
      </p:sp>
      <p:graphicFrame>
        <p:nvGraphicFramePr>
          <p:cNvPr id="1286" name="Google Shape;1286;p42"/>
          <p:cNvGraphicFramePr/>
          <p:nvPr>
            <p:extLst>
              <p:ext uri="{D42A27DB-BD31-4B8C-83A1-F6EECF244321}">
                <p14:modId xmlns:p14="http://schemas.microsoft.com/office/powerpoint/2010/main" val="3560673888"/>
              </p:ext>
            </p:extLst>
          </p:nvPr>
        </p:nvGraphicFramePr>
        <p:xfrm>
          <a:off x="719988" y="1760763"/>
          <a:ext cx="7704000" cy="2169150"/>
        </p:xfrm>
        <a:graphic>
          <a:graphicData uri="http://schemas.openxmlformats.org/drawingml/2006/table">
            <a:tbl>
              <a:tblPr>
                <a:noFill/>
                <a:tableStyleId>{03813291-DA1B-4B5D-9DC5-527877EBED32}</a:tableStyleId>
              </a:tblPr>
              <a:tblGrid>
                <a:gridCol w="2619850">
                  <a:extLst>
                    <a:ext uri="{9D8B030D-6E8A-4147-A177-3AD203B41FA5}">
                      <a16:colId xmlns:a16="http://schemas.microsoft.com/office/drawing/2014/main" val="20000"/>
                    </a:ext>
                  </a:extLst>
                </a:gridCol>
                <a:gridCol w="5084150">
                  <a:extLst>
                    <a:ext uri="{9D8B030D-6E8A-4147-A177-3AD203B41FA5}">
                      <a16:colId xmlns:a16="http://schemas.microsoft.com/office/drawing/2014/main" val="20001"/>
                    </a:ext>
                  </a:extLst>
                </a:gridCol>
              </a:tblGrid>
              <a:tr h="361525">
                <a:tc>
                  <a:txBody>
                    <a:bodyPr/>
                    <a:lstStyle/>
                    <a:p>
                      <a:pPr marL="0" lvl="0" indent="0" algn="l" rtl="0">
                        <a:spcBef>
                          <a:spcPts val="0"/>
                        </a:spcBef>
                        <a:spcAft>
                          <a:spcPts val="0"/>
                        </a:spcAft>
                        <a:buNone/>
                      </a:pPr>
                      <a:r>
                        <a:rPr lang="en-US" sz="1100" b="1" u="sng" dirty="0">
                          <a:solidFill>
                            <a:schemeClr val="dk1"/>
                          </a:solidFill>
                          <a:latin typeface="Baloo 2"/>
                          <a:ea typeface="Baloo 2"/>
                          <a:cs typeface="Baloo 2"/>
                          <a:sym typeface="Baloo 2"/>
                        </a:rPr>
                        <a:t>Hallie Q Brown Food Shelf </a:t>
                      </a:r>
                      <a:endParaRPr sz="1100" b="1" u="sng" dirty="0">
                        <a:solidFill>
                          <a:schemeClr val="dk1"/>
                        </a:solidFill>
                        <a:latin typeface="Baloo 2"/>
                        <a:ea typeface="Baloo 2"/>
                        <a:cs typeface="Baloo 2"/>
                        <a:sym typeface="Baloo 2"/>
                      </a:endParaRPr>
                    </a:p>
                  </a:txBody>
                  <a:tcPr marL="91425" marR="91425" marT="0" marB="0" anchor="ctr">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solidFill>
                      <a:prstDash val="solid"/>
                      <a:round/>
                      <a:headEnd type="none" w="sm" len="sm"/>
                      <a:tailEnd type="none" w="sm" len="sm"/>
                    </a:lnB>
                    <a:solidFill>
                      <a:schemeClr val="dk2"/>
                    </a:solidFill>
                  </a:tcPr>
                </a:tc>
                <a:tc>
                  <a:txBody>
                    <a:bodyPr/>
                    <a:lstStyle/>
                    <a:p>
                      <a:pPr marL="0" lvl="0" indent="0" algn="l" rtl="0">
                        <a:spcBef>
                          <a:spcPts val="0"/>
                        </a:spcBef>
                        <a:spcAft>
                          <a:spcPts val="1600"/>
                        </a:spcAft>
                        <a:buNone/>
                      </a:pPr>
                      <a:r>
                        <a:rPr lang="en-US" sz="1000" dirty="0">
                          <a:solidFill>
                            <a:schemeClr val="dk1"/>
                          </a:solidFill>
                          <a:latin typeface="Baloo 2"/>
                          <a:ea typeface="Baloo 2"/>
                          <a:cs typeface="Baloo 2"/>
                          <a:sym typeface="Baloo 2"/>
                        </a:rPr>
                        <a:t>651-224-4601 – call to confirm operation hours, by appointment only </a:t>
                      </a:r>
                      <a:endParaRPr sz="1000" dirty="0">
                        <a:solidFill>
                          <a:schemeClr val="dk1"/>
                        </a:solidFill>
                        <a:latin typeface="Baloo 2"/>
                        <a:ea typeface="Baloo 2"/>
                        <a:cs typeface="Baloo 2"/>
                        <a:sym typeface="Baloo 2"/>
                      </a:endParaRPr>
                    </a:p>
                  </a:txBody>
                  <a:tcPr marL="91425" marR="91425" marT="0" marB="0" anchor="ctr">
                    <a:lnL w="19050"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alpha val="0"/>
                        </a:schemeClr>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r h="361525">
                <a:tc>
                  <a:txBody>
                    <a:bodyPr/>
                    <a:lstStyle/>
                    <a:p>
                      <a:pPr marL="0" lvl="0" indent="0" algn="l" rtl="0">
                        <a:spcBef>
                          <a:spcPts val="0"/>
                        </a:spcBef>
                        <a:spcAft>
                          <a:spcPts val="0"/>
                        </a:spcAft>
                        <a:buNone/>
                      </a:pPr>
                      <a:r>
                        <a:rPr lang="en-US" sz="1100" b="1" u="sng" dirty="0">
                          <a:solidFill>
                            <a:schemeClr val="dk1"/>
                          </a:solidFill>
                          <a:latin typeface="Baloo 2"/>
                          <a:ea typeface="Baloo 2"/>
                          <a:cs typeface="Baloo 2"/>
                          <a:sym typeface="Baloo 2"/>
                        </a:rPr>
                        <a:t>Dorothy Day Food Shelf </a:t>
                      </a:r>
                      <a:endParaRPr sz="1100" b="1" u="sng" dirty="0">
                        <a:solidFill>
                          <a:schemeClr val="dk1"/>
                        </a:solidFill>
                        <a:latin typeface="Baloo 2"/>
                        <a:ea typeface="Baloo 2"/>
                        <a:cs typeface="Baloo 2"/>
                        <a:sym typeface="Baloo 2"/>
                      </a:endParaRPr>
                    </a:p>
                  </a:txBody>
                  <a:tcPr marL="91425" marR="91425" marT="0" marB="0" anchor="ctr">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dk2"/>
                    </a:solidFill>
                  </a:tcPr>
                </a:tc>
                <a:tc>
                  <a:txBody>
                    <a:bodyPr/>
                    <a:lstStyle/>
                    <a:p>
                      <a:pPr marL="0" marR="0" lvl="0" indent="0" algn="l" rtl="0">
                        <a:lnSpc>
                          <a:spcPct val="100000"/>
                        </a:lnSpc>
                        <a:spcBef>
                          <a:spcPts val="0"/>
                        </a:spcBef>
                        <a:spcAft>
                          <a:spcPts val="1600"/>
                        </a:spcAft>
                        <a:buNone/>
                      </a:pPr>
                      <a:r>
                        <a:rPr lang="en-US" sz="1000" dirty="0">
                          <a:solidFill>
                            <a:schemeClr val="dk1"/>
                          </a:solidFill>
                          <a:latin typeface="Baloo 2"/>
                          <a:ea typeface="Baloo 2"/>
                          <a:cs typeface="Baloo 2"/>
                          <a:sym typeface="Baloo 2"/>
                        </a:rPr>
                        <a:t>651-647-2350 – 3 meals/day for homeless/near homeless persons</a:t>
                      </a:r>
                      <a:endParaRPr sz="1000" dirty="0">
                        <a:solidFill>
                          <a:schemeClr val="dk1"/>
                        </a:solidFill>
                        <a:latin typeface="Baloo 2"/>
                        <a:ea typeface="Baloo 2"/>
                        <a:cs typeface="Baloo 2"/>
                        <a:sym typeface="Baloo 2"/>
                      </a:endParaRPr>
                    </a:p>
                  </a:txBody>
                  <a:tcPr marL="91425" marR="91425" marT="0" marB="0" anchor="ctr">
                    <a:lnL w="19050"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1"/>
                  </a:ext>
                </a:extLst>
              </a:tr>
              <a:tr h="361525">
                <a:tc>
                  <a:txBody>
                    <a:bodyPr/>
                    <a:lstStyle/>
                    <a:p>
                      <a:pPr marL="0" lvl="0" indent="0" algn="l" rtl="0">
                        <a:spcBef>
                          <a:spcPts val="0"/>
                        </a:spcBef>
                        <a:spcAft>
                          <a:spcPts val="0"/>
                        </a:spcAft>
                        <a:buNone/>
                      </a:pPr>
                      <a:r>
                        <a:rPr lang="en-US" sz="1100" b="1" u="sng" dirty="0">
                          <a:solidFill>
                            <a:schemeClr val="hlink"/>
                          </a:solidFill>
                          <a:latin typeface="Baloo 2"/>
                          <a:ea typeface="Baloo 2"/>
                          <a:cs typeface="Baloo 2"/>
                          <a:sym typeface="Baloo 2"/>
                        </a:rPr>
                        <a:t>Union Gospel Mission</a:t>
                      </a:r>
                      <a:endParaRPr sz="1100" b="1" u="sng" dirty="0">
                        <a:solidFill>
                          <a:schemeClr val="dk1"/>
                        </a:solidFill>
                        <a:latin typeface="Baloo 2"/>
                        <a:ea typeface="Baloo 2"/>
                        <a:cs typeface="Baloo 2"/>
                        <a:sym typeface="Baloo 2"/>
                      </a:endParaRPr>
                    </a:p>
                  </a:txBody>
                  <a:tcPr marL="91425" marR="91425" marT="0" marB="0" anchor="ctr">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dk2"/>
                    </a:solidFill>
                  </a:tcPr>
                </a:tc>
                <a:tc>
                  <a:txBody>
                    <a:bodyPr/>
                    <a:lstStyle/>
                    <a:p>
                      <a:pPr marL="0" lvl="0" indent="0" algn="l" rtl="0">
                        <a:spcBef>
                          <a:spcPts val="0"/>
                        </a:spcBef>
                        <a:spcAft>
                          <a:spcPts val="1600"/>
                        </a:spcAft>
                        <a:buNone/>
                      </a:pPr>
                      <a:r>
                        <a:rPr lang="en-US" sz="1000" dirty="0">
                          <a:solidFill>
                            <a:schemeClr val="dk1"/>
                          </a:solidFill>
                          <a:latin typeface="Baloo 2"/>
                          <a:ea typeface="Baloo 2"/>
                          <a:cs typeface="Baloo 2"/>
                          <a:sym typeface="Baloo 2"/>
                        </a:rPr>
                        <a:t>651-292-1721</a:t>
                      </a:r>
                      <a:endParaRPr sz="1000" dirty="0">
                        <a:solidFill>
                          <a:schemeClr val="dk1"/>
                        </a:solidFill>
                        <a:latin typeface="Baloo 2"/>
                        <a:ea typeface="Baloo 2"/>
                        <a:cs typeface="Baloo 2"/>
                        <a:sym typeface="Baloo 2"/>
                      </a:endParaRPr>
                    </a:p>
                  </a:txBody>
                  <a:tcPr marL="91425" marR="91425" marT="0" marB="0" anchor="ctr">
                    <a:lnL w="19050"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2"/>
                  </a:ext>
                </a:extLst>
              </a:tr>
              <a:tr h="361525">
                <a:tc>
                  <a:txBody>
                    <a:bodyPr/>
                    <a:lstStyle/>
                    <a:p>
                      <a:pPr marL="0" lvl="0" indent="0" algn="l" rtl="0">
                        <a:spcBef>
                          <a:spcPts val="0"/>
                        </a:spcBef>
                        <a:spcAft>
                          <a:spcPts val="0"/>
                        </a:spcAft>
                        <a:buNone/>
                      </a:pPr>
                      <a:r>
                        <a:rPr lang="en-US" sz="1100" b="1" u="sng" dirty="0">
                          <a:solidFill>
                            <a:schemeClr val="hlink"/>
                          </a:solidFill>
                          <a:latin typeface="Baloo 2"/>
                          <a:ea typeface="Baloo 2"/>
                          <a:cs typeface="Baloo 2"/>
                          <a:sym typeface="Baloo 2"/>
                        </a:rPr>
                        <a:t>Second Harvest Heartland </a:t>
                      </a:r>
                      <a:endParaRPr sz="1100" b="1" u="sng" dirty="0">
                        <a:solidFill>
                          <a:schemeClr val="dk1"/>
                        </a:solidFill>
                        <a:latin typeface="Baloo 2"/>
                        <a:ea typeface="Baloo 2"/>
                        <a:cs typeface="Baloo 2"/>
                        <a:sym typeface="Baloo 2"/>
                      </a:endParaRPr>
                    </a:p>
                  </a:txBody>
                  <a:tcPr marL="91425" marR="91425" marT="0" marB="0" anchor="ctr">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dk2"/>
                    </a:solidFill>
                  </a:tcPr>
                </a:tc>
                <a:tc>
                  <a:txBody>
                    <a:bodyPr/>
                    <a:lstStyle/>
                    <a:p>
                      <a:pPr marL="0" lvl="0" indent="0" algn="l" rtl="0">
                        <a:spcBef>
                          <a:spcPts val="0"/>
                        </a:spcBef>
                        <a:spcAft>
                          <a:spcPts val="1600"/>
                        </a:spcAft>
                        <a:buNone/>
                      </a:pPr>
                      <a:r>
                        <a:rPr lang="en-US" sz="1000" dirty="0">
                          <a:solidFill>
                            <a:schemeClr val="dk1"/>
                          </a:solidFill>
                          <a:latin typeface="Baloo 2"/>
                          <a:ea typeface="Baloo 2"/>
                          <a:cs typeface="Baloo 2"/>
                          <a:sym typeface="Baloo 2"/>
                        </a:rPr>
                        <a:t>651-484-5117 – open Mon – Friday, call to check daily hours </a:t>
                      </a:r>
                      <a:endParaRPr sz="1000" dirty="0">
                        <a:solidFill>
                          <a:schemeClr val="dk1"/>
                        </a:solidFill>
                        <a:latin typeface="Baloo 2"/>
                        <a:ea typeface="Baloo 2"/>
                        <a:cs typeface="Baloo 2"/>
                        <a:sym typeface="Baloo 2"/>
                      </a:endParaRPr>
                    </a:p>
                  </a:txBody>
                  <a:tcPr marL="91425" marR="91425" marT="0" marB="0" anchor="ctr">
                    <a:lnL w="19050"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3"/>
                  </a:ext>
                </a:extLst>
              </a:tr>
              <a:tr h="361525">
                <a:tc>
                  <a:txBody>
                    <a:bodyPr/>
                    <a:lstStyle/>
                    <a:p>
                      <a:pPr marL="0" lvl="0" indent="0" algn="l" rtl="0">
                        <a:spcBef>
                          <a:spcPts val="0"/>
                        </a:spcBef>
                        <a:spcAft>
                          <a:spcPts val="0"/>
                        </a:spcAft>
                        <a:buNone/>
                      </a:pPr>
                      <a:r>
                        <a:rPr lang="en-US" sz="1100" b="1" u="sng" dirty="0">
                          <a:solidFill>
                            <a:schemeClr val="dk1"/>
                          </a:solidFill>
                          <a:latin typeface="Baloo 2"/>
                          <a:ea typeface="Baloo 2"/>
                          <a:cs typeface="Baloo 2"/>
                          <a:sym typeface="Baloo 2"/>
                        </a:rPr>
                        <a:t>Divisions of Indian Work </a:t>
                      </a:r>
                      <a:endParaRPr sz="1100" b="1" u="sng" dirty="0">
                        <a:solidFill>
                          <a:schemeClr val="dk1"/>
                        </a:solidFill>
                        <a:latin typeface="Baloo 2"/>
                        <a:ea typeface="Baloo 2"/>
                        <a:cs typeface="Baloo 2"/>
                        <a:sym typeface="Baloo 2"/>
                      </a:endParaRPr>
                    </a:p>
                  </a:txBody>
                  <a:tcPr marL="91425" marR="91425" marT="0" marB="0" anchor="ctr">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dk2"/>
                    </a:solidFill>
                  </a:tcPr>
                </a:tc>
                <a:tc>
                  <a:txBody>
                    <a:bodyPr/>
                    <a:lstStyle/>
                    <a:p>
                      <a:pPr marL="0" lvl="0" indent="0" algn="l" rtl="0">
                        <a:spcBef>
                          <a:spcPts val="0"/>
                        </a:spcBef>
                        <a:spcAft>
                          <a:spcPts val="0"/>
                        </a:spcAft>
                        <a:buNone/>
                      </a:pPr>
                      <a:r>
                        <a:rPr lang="en" sz="1000" dirty="0">
                          <a:solidFill>
                            <a:schemeClr val="dk1"/>
                          </a:solidFill>
                          <a:latin typeface="Baloo 2"/>
                          <a:ea typeface="Baloo 2"/>
                          <a:cs typeface="Baloo 2"/>
                          <a:sym typeface="Baloo 2"/>
                        </a:rPr>
                        <a:t>612-279-6342 – </a:t>
                      </a:r>
                      <a:r>
                        <a:rPr lang="en-US" sz="1000" dirty="0">
                          <a:solidFill>
                            <a:schemeClr val="dk1"/>
                          </a:solidFill>
                          <a:latin typeface="Baloo 2"/>
                          <a:ea typeface="Baloo 2"/>
                          <a:cs typeface="Baloo 2"/>
                          <a:sym typeface="Baloo 2"/>
                        </a:rPr>
                        <a:t>For American Indians enrolled with a tribe</a:t>
                      </a:r>
                      <a:endParaRPr sz="1000" dirty="0">
                        <a:solidFill>
                          <a:schemeClr val="dk1"/>
                        </a:solidFill>
                        <a:latin typeface="Baloo 2"/>
                        <a:ea typeface="Baloo 2"/>
                        <a:cs typeface="Baloo 2"/>
                        <a:sym typeface="Baloo 2"/>
                      </a:endParaRPr>
                    </a:p>
                  </a:txBody>
                  <a:tcPr marL="91425" marR="91425" marT="0" marB="0" anchor="ctr">
                    <a:lnL w="19050"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4"/>
                  </a:ext>
                </a:extLst>
              </a:tr>
              <a:tr h="361525">
                <a:tc>
                  <a:txBody>
                    <a:bodyPr/>
                    <a:lstStyle/>
                    <a:p>
                      <a:pPr marL="0" lvl="0" indent="0" algn="l" rtl="0">
                        <a:spcBef>
                          <a:spcPts val="0"/>
                        </a:spcBef>
                        <a:spcAft>
                          <a:spcPts val="0"/>
                        </a:spcAft>
                        <a:buNone/>
                      </a:pPr>
                      <a:r>
                        <a:rPr lang="en-US" sz="1100" b="1" dirty="0">
                          <a:solidFill>
                            <a:schemeClr val="dk1"/>
                          </a:solidFill>
                          <a:latin typeface="Baloo 2"/>
                          <a:ea typeface="Baloo 2"/>
                          <a:cs typeface="Baloo 2"/>
                          <a:sym typeface="Baloo 2"/>
                        </a:rPr>
                        <a:t>Fruit of the Vine </a:t>
                      </a:r>
                      <a:endParaRPr sz="1100" b="1" dirty="0">
                        <a:solidFill>
                          <a:schemeClr val="dk1"/>
                        </a:solidFill>
                        <a:latin typeface="Baloo 2"/>
                        <a:ea typeface="Baloo 2"/>
                        <a:cs typeface="Baloo 2"/>
                        <a:sym typeface="Baloo 2"/>
                      </a:endParaRPr>
                    </a:p>
                  </a:txBody>
                  <a:tcPr marL="91425" marR="91425" marT="0" marB="0" anchor="ctr">
                    <a:lnL w="19050" cap="flat" cmpd="sng">
                      <a:solidFill>
                        <a:schemeClr val="dk1">
                          <a:alpha val="0"/>
                        </a:schemeClr>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alpha val="0"/>
                        </a:schemeClr>
                      </a:solidFill>
                      <a:prstDash val="solid"/>
                      <a:round/>
                      <a:headEnd type="none" w="sm" len="sm"/>
                      <a:tailEnd type="none" w="sm" len="sm"/>
                    </a:lnB>
                    <a:solidFill>
                      <a:schemeClr val="dk2"/>
                    </a:solidFill>
                  </a:tcPr>
                </a:tc>
                <a:tc>
                  <a:txBody>
                    <a:bodyPr/>
                    <a:lstStyle/>
                    <a:p>
                      <a:pPr marL="0" lvl="0" indent="0" algn="l" rtl="0">
                        <a:spcBef>
                          <a:spcPts val="0"/>
                        </a:spcBef>
                        <a:spcAft>
                          <a:spcPts val="1600"/>
                        </a:spcAft>
                        <a:buNone/>
                      </a:pPr>
                      <a:r>
                        <a:rPr lang="en-US" sz="1000" dirty="0">
                          <a:solidFill>
                            <a:schemeClr val="dk1"/>
                          </a:solidFill>
                          <a:latin typeface="Baloo 2"/>
                          <a:ea typeface="Baloo 2"/>
                          <a:cs typeface="Baloo 2"/>
                          <a:sym typeface="Baloo 2"/>
                        </a:rPr>
                        <a:t>952-595-5980 – picture ID required, households can visit twice/month </a:t>
                      </a:r>
                      <a:endParaRPr sz="1000" dirty="0">
                        <a:solidFill>
                          <a:schemeClr val="dk1"/>
                        </a:solidFill>
                        <a:latin typeface="Baloo 2"/>
                        <a:ea typeface="Baloo 2"/>
                        <a:cs typeface="Baloo 2"/>
                        <a:sym typeface="Baloo 2"/>
                      </a:endParaRPr>
                    </a:p>
                  </a:txBody>
                  <a:tcPr marL="91425" marR="91425" marT="0" marB="0" anchor="ctr">
                    <a:lnL w="19050" cap="flat" cmpd="sng">
                      <a:solidFill>
                        <a:schemeClr val="dk1"/>
                      </a:solidFill>
                      <a:prstDash val="solid"/>
                      <a:round/>
                      <a:headEnd type="none" w="sm" len="sm"/>
                      <a:tailEnd type="none" w="sm" len="sm"/>
                    </a:lnL>
                    <a:lnR w="19050" cap="flat" cmpd="sng">
                      <a:solidFill>
                        <a:schemeClr val="dk1">
                          <a:alpha val="0"/>
                        </a:schemeClr>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alpha val="0"/>
                        </a:schemeClr>
                      </a:solidFill>
                      <a:prstDash val="solid"/>
                      <a:round/>
                      <a:headEnd type="none" w="sm" len="sm"/>
                      <a:tailEnd type="none" w="sm" len="sm"/>
                    </a:lnB>
                    <a:solidFill>
                      <a:schemeClr val="lt2"/>
                    </a:solidFill>
                  </a:tcPr>
                </a:tc>
                <a:extLst>
                  <a:ext uri="{0D108BD9-81ED-4DB2-BD59-A6C34878D82A}">
                    <a16:rowId xmlns:a16="http://schemas.microsoft.com/office/drawing/2014/main" val="10005"/>
                  </a:ext>
                </a:extLst>
              </a:tr>
            </a:tbl>
          </a:graphicData>
        </a:graphic>
      </p:graphicFrame>
      <p:sp>
        <p:nvSpPr>
          <p:cNvPr id="1287" name="Google Shape;1287;p42"/>
          <p:cNvSpPr txBox="1"/>
          <p:nvPr/>
        </p:nvSpPr>
        <p:spPr>
          <a:xfrm>
            <a:off x="720000" y="1086550"/>
            <a:ext cx="7704000" cy="369900"/>
          </a:xfrm>
          <a:prstGeom prst="rect">
            <a:avLst/>
          </a:prstGeom>
          <a:noFill/>
          <a:ln>
            <a:noFill/>
          </a:ln>
        </p:spPr>
        <p:txBody>
          <a:bodyPr spcFirstLastPara="1" wrap="square" lIns="91425" tIns="91425" rIns="0" bIns="91425" anchor="t" anchorCtr="0">
            <a:noAutofit/>
          </a:bodyPr>
          <a:lstStyle/>
          <a:p>
            <a:pPr marL="0" lvl="0" indent="0" algn="l" rtl="0">
              <a:spcBef>
                <a:spcPts val="0"/>
              </a:spcBef>
              <a:spcAft>
                <a:spcPts val="0"/>
              </a:spcAft>
              <a:buNone/>
            </a:pPr>
            <a:r>
              <a:rPr lang="en-US" sz="1200" dirty="0">
                <a:solidFill>
                  <a:schemeClr val="dk1"/>
                </a:solidFill>
                <a:latin typeface="Baloo 2"/>
                <a:ea typeface="Baloo 2"/>
                <a:cs typeface="Baloo 2"/>
                <a:sym typeface="Baloo 2"/>
              </a:rPr>
              <a:t>Remember the Minnesota Food Helpline 1-888-711-1151 (Multilingual assistance available, answered 10-5 Mon-Fri) </a:t>
            </a:r>
            <a:endParaRPr sz="1200" b="1" dirty="0">
              <a:solidFill>
                <a:schemeClr val="dk1"/>
              </a:solidFill>
              <a:latin typeface="Baloo 2"/>
              <a:ea typeface="Baloo 2"/>
              <a:cs typeface="Baloo 2"/>
              <a:sym typeface="Baloo 2"/>
            </a:endParaRPr>
          </a:p>
        </p:txBody>
      </p:sp>
    </p:spTree>
    <p:extLst>
      <p:ext uri="{BB962C8B-B14F-4D97-AF65-F5344CB8AC3E}">
        <p14:creationId xmlns:p14="http://schemas.microsoft.com/office/powerpoint/2010/main" val="1151838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0"/>
        <p:cNvGrpSpPr/>
        <p:nvPr/>
      </p:nvGrpSpPr>
      <p:grpSpPr>
        <a:xfrm>
          <a:off x="0" y="0"/>
          <a:ext cx="0" cy="0"/>
          <a:chOff x="0" y="0"/>
          <a:chExt cx="0" cy="0"/>
        </a:xfrm>
      </p:grpSpPr>
      <p:grpSp>
        <p:nvGrpSpPr>
          <p:cNvPr id="1331" name="Google Shape;1331;p45"/>
          <p:cNvGrpSpPr/>
          <p:nvPr/>
        </p:nvGrpSpPr>
        <p:grpSpPr>
          <a:xfrm>
            <a:off x="720000" y="745150"/>
            <a:ext cx="4798200" cy="3397850"/>
            <a:chOff x="2172900" y="745150"/>
            <a:chExt cx="4798200" cy="3397850"/>
          </a:xfrm>
        </p:grpSpPr>
        <p:sp>
          <p:nvSpPr>
            <p:cNvPr id="1332" name="Google Shape;1332;p45"/>
            <p:cNvSpPr/>
            <p:nvPr/>
          </p:nvSpPr>
          <p:spPr>
            <a:xfrm>
              <a:off x="2172900" y="745150"/>
              <a:ext cx="4798200" cy="255300"/>
            </a:xfrm>
            <a:prstGeom prst="rect">
              <a:avLst/>
            </a:prstGeom>
            <a:solidFill>
              <a:schemeClr val="dk1"/>
            </a:solidFill>
            <a:ln>
              <a:noFill/>
            </a:ln>
            <a:effectLst>
              <a:outerShdw dist="133350" dir="282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45"/>
            <p:cNvSpPr/>
            <p:nvPr/>
          </p:nvSpPr>
          <p:spPr>
            <a:xfrm>
              <a:off x="2172900" y="1000500"/>
              <a:ext cx="4798200" cy="3142500"/>
            </a:xfrm>
            <a:prstGeom prst="rect">
              <a:avLst/>
            </a:prstGeom>
            <a:solidFill>
              <a:schemeClr val="dk2"/>
            </a:solidFill>
            <a:ln>
              <a:noFill/>
            </a:ln>
            <a:effectLst>
              <a:outerShdw dist="133350" dir="282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35" name="Google Shape;1335;p45"/>
          <p:cNvSpPr txBox="1">
            <a:spLocks noGrp="1"/>
          </p:cNvSpPr>
          <p:nvPr>
            <p:ph type="title" idx="2"/>
          </p:nvPr>
        </p:nvSpPr>
        <p:spPr>
          <a:xfrm>
            <a:off x="1522152" y="1483025"/>
            <a:ext cx="1420500" cy="841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a:t>
            </a:r>
            <a:endParaRPr dirty="0"/>
          </a:p>
        </p:txBody>
      </p:sp>
      <p:sp>
        <p:nvSpPr>
          <p:cNvPr id="1336" name="Google Shape;1336;p45"/>
          <p:cNvSpPr txBox="1">
            <a:spLocks noGrp="1"/>
          </p:cNvSpPr>
          <p:nvPr>
            <p:ph type="subTitle" idx="1"/>
          </p:nvPr>
        </p:nvSpPr>
        <p:spPr>
          <a:xfrm>
            <a:off x="1399350" y="2444003"/>
            <a:ext cx="3439500" cy="611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dirty="0"/>
              <a:t>Encourage participants to call ahead and ask about eligibility. Hours of operation have frequently changed during the pandemic, and may not be accurate on Google. Participants may be able to assess stock over the phone. </a:t>
            </a:r>
            <a:endParaRPr sz="1400" dirty="0"/>
          </a:p>
        </p:txBody>
      </p:sp>
    </p:spTree>
    <p:extLst>
      <p:ext uri="{BB962C8B-B14F-4D97-AF65-F5344CB8AC3E}">
        <p14:creationId xmlns:p14="http://schemas.microsoft.com/office/powerpoint/2010/main" val="2305524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87"/>
        <p:cNvGrpSpPr/>
        <p:nvPr/>
      </p:nvGrpSpPr>
      <p:grpSpPr>
        <a:xfrm>
          <a:off x="0" y="0"/>
          <a:ext cx="0" cy="0"/>
          <a:chOff x="0" y="0"/>
          <a:chExt cx="0" cy="0"/>
        </a:xfrm>
      </p:grpSpPr>
      <p:grpSp>
        <p:nvGrpSpPr>
          <p:cNvPr id="1388" name="Google Shape;1388;p49"/>
          <p:cNvGrpSpPr/>
          <p:nvPr/>
        </p:nvGrpSpPr>
        <p:grpSpPr>
          <a:xfrm>
            <a:off x="4742100" y="1904573"/>
            <a:ext cx="3688800" cy="2012202"/>
            <a:chOff x="4742100" y="1904573"/>
            <a:chExt cx="3688800" cy="2012202"/>
          </a:xfrm>
        </p:grpSpPr>
        <p:sp>
          <p:nvSpPr>
            <p:cNvPr id="1389" name="Google Shape;1389;p49"/>
            <p:cNvSpPr/>
            <p:nvPr/>
          </p:nvSpPr>
          <p:spPr>
            <a:xfrm>
              <a:off x="4742100" y="1904573"/>
              <a:ext cx="3688800" cy="247200"/>
            </a:xfrm>
            <a:prstGeom prst="rect">
              <a:avLst/>
            </a:prstGeom>
            <a:solidFill>
              <a:schemeClr val="dk1"/>
            </a:solidFill>
            <a:ln>
              <a:noFill/>
            </a:ln>
            <a:effectLst>
              <a:outerShdw dist="171450" dir="228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49"/>
            <p:cNvSpPr/>
            <p:nvPr/>
          </p:nvSpPr>
          <p:spPr>
            <a:xfrm>
              <a:off x="4742100" y="2151875"/>
              <a:ext cx="3688800" cy="1764900"/>
            </a:xfrm>
            <a:prstGeom prst="rect">
              <a:avLst/>
            </a:prstGeom>
            <a:solidFill>
              <a:schemeClr val="dk2"/>
            </a:solidFill>
            <a:ln>
              <a:noFill/>
            </a:ln>
            <a:effectLst>
              <a:outerShdw dist="171450" dir="228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91" name="Google Shape;1391;p49"/>
          <p:cNvGrpSpPr/>
          <p:nvPr/>
        </p:nvGrpSpPr>
        <p:grpSpPr>
          <a:xfrm>
            <a:off x="726775" y="1904573"/>
            <a:ext cx="3688800" cy="2012202"/>
            <a:chOff x="726775" y="1904573"/>
            <a:chExt cx="3688800" cy="2012202"/>
          </a:xfrm>
        </p:grpSpPr>
        <p:sp>
          <p:nvSpPr>
            <p:cNvPr id="1392" name="Google Shape;1392;p49"/>
            <p:cNvSpPr/>
            <p:nvPr/>
          </p:nvSpPr>
          <p:spPr>
            <a:xfrm>
              <a:off x="726775" y="1904573"/>
              <a:ext cx="3688800" cy="247200"/>
            </a:xfrm>
            <a:prstGeom prst="rect">
              <a:avLst/>
            </a:prstGeom>
            <a:solidFill>
              <a:schemeClr val="dk1"/>
            </a:solidFill>
            <a:ln>
              <a:noFill/>
            </a:ln>
            <a:effectLst>
              <a:outerShdw dist="171450" dir="228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49"/>
            <p:cNvSpPr/>
            <p:nvPr/>
          </p:nvSpPr>
          <p:spPr>
            <a:xfrm>
              <a:off x="726775" y="2151875"/>
              <a:ext cx="3688800" cy="1764900"/>
            </a:xfrm>
            <a:prstGeom prst="rect">
              <a:avLst/>
            </a:prstGeom>
            <a:solidFill>
              <a:schemeClr val="dk2"/>
            </a:solidFill>
            <a:ln>
              <a:noFill/>
            </a:ln>
            <a:effectLst>
              <a:outerShdw dist="171450" dir="228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4" name="Google Shape;1394;p49"/>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Coordinated Entry </a:t>
            </a:r>
            <a:endParaRPr dirty="0"/>
          </a:p>
        </p:txBody>
      </p:sp>
      <p:sp>
        <p:nvSpPr>
          <p:cNvPr id="1395" name="Google Shape;1395;p49"/>
          <p:cNvSpPr txBox="1">
            <a:spLocks noGrp="1"/>
          </p:cNvSpPr>
          <p:nvPr>
            <p:ph type="subTitle" idx="1"/>
          </p:nvPr>
        </p:nvSpPr>
        <p:spPr>
          <a:xfrm>
            <a:off x="5481150" y="2758225"/>
            <a:ext cx="2210700" cy="987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000" dirty="0"/>
              <a:t>They provide assistance with eviction prevention, case management, damage deposits, referrals to community resources and short term rent/utility assistance</a:t>
            </a:r>
            <a:endParaRPr sz="1000" dirty="0"/>
          </a:p>
        </p:txBody>
      </p:sp>
      <p:sp>
        <p:nvSpPr>
          <p:cNvPr id="1396" name="Google Shape;1396;p49"/>
          <p:cNvSpPr txBox="1">
            <a:spLocks noGrp="1"/>
          </p:cNvSpPr>
          <p:nvPr>
            <p:ph type="subTitle" idx="2"/>
          </p:nvPr>
        </p:nvSpPr>
        <p:spPr>
          <a:xfrm>
            <a:off x="1465835" y="2758225"/>
            <a:ext cx="2210700" cy="987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000" dirty="0"/>
              <a:t>To complete an initial eligibility review (Families must be at/below 30% of the area’s median income. Specialists will determine appropriate housing/shelter needs, and look for available openings. </a:t>
            </a:r>
            <a:endParaRPr sz="1000" dirty="0"/>
          </a:p>
        </p:txBody>
      </p:sp>
      <p:sp>
        <p:nvSpPr>
          <p:cNvPr id="1397" name="Google Shape;1397;p49"/>
          <p:cNvSpPr txBox="1">
            <a:spLocks noGrp="1"/>
          </p:cNvSpPr>
          <p:nvPr>
            <p:ph type="subTitle" idx="3"/>
          </p:nvPr>
        </p:nvSpPr>
        <p:spPr>
          <a:xfrm>
            <a:off x="1465825" y="2329000"/>
            <a:ext cx="2210700" cy="512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Call 211</a:t>
            </a:r>
            <a:endParaRPr dirty="0"/>
          </a:p>
        </p:txBody>
      </p:sp>
      <p:sp>
        <p:nvSpPr>
          <p:cNvPr id="1398" name="Google Shape;1398;p49"/>
          <p:cNvSpPr txBox="1">
            <a:spLocks noGrp="1"/>
          </p:cNvSpPr>
          <p:nvPr>
            <p:ph type="subTitle" idx="4"/>
          </p:nvPr>
        </p:nvSpPr>
        <p:spPr>
          <a:xfrm>
            <a:off x="5481153" y="2329000"/>
            <a:ext cx="2210700" cy="512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Services</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6"/>
        <p:cNvGrpSpPr/>
        <p:nvPr/>
      </p:nvGrpSpPr>
      <p:grpSpPr>
        <a:xfrm>
          <a:off x="0" y="0"/>
          <a:ext cx="0" cy="0"/>
          <a:chOff x="0" y="0"/>
          <a:chExt cx="0" cy="0"/>
        </a:xfrm>
      </p:grpSpPr>
      <p:grpSp>
        <p:nvGrpSpPr>
          <p:cNvPr id="1357" name="Google Shape;1357;p47"/>
          <p:cNvGrpSpPr/>
          <p:nvPr/>
        </p:nvGrpSpPr>
        <p:grpSpPr>
          <a:xfrm>
            <a:off x="4710100" y="1467251"/>
            <a:ext cx="3498095" cy="2685699"/>
            <a:chOff x="726769" y="1904573"/>
            <a:chExt cx="3688806" cy="2685699"/>
          </a:xfrm>
        </p:grpSpPr>
        <p:sp>
          <p:nvSpPr>
            <p:cNvPr id="1358" name="Google Shape;1358;p47"/>
            <p:cNvSpPr/>
            <p:nvPr/>
          </p:nvSpPr>
          <p:spPr>
            <a:xfrm>
              <a:off x="726775" y="1904573"/>
              <a:ext cx="3688800" cy="247200"/>
            </a:xfrm>
            <a:prstGeom prst="rect">
              <a:avLst/>
            </a:prstGeom>
            <a:solidFill>
              <a:schemeClr val="dk1"/>
            </a:solidFill>
            <a:ln>
              <a:noFill/>
            </a:ln>
            <a:effectLst>
              <a:outerShdw dist="171450" dir="228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47"/>
            <p:cNvSpPr/>
            <p:nvPr/>
          </p:nvSpPr>
          <p:spPr>
            <a:xfrm>
              <a:off x="726769" y="2151873"/>
              <a:ext cx="3688800" cy="2438400"/>
            </a:xfrm>
            <a:prstGeom prst="rect">
              <a:avLst/>
            </a:prstGeom>
            <a:solidFill>
              <a:schemeClr val="dk2"/>
            </a:solidFill>
            <a:ln>
              <a:noFill/>
            </a:ln>
            <a:effectLst>
              <a:outerShdw dist="171450" dir="228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0" name="Google Shape;1360;p47"/>
          <p:cNvGrpSpPr/>
          <p:nvPr/>
        </p:nvGrpSpPr>
        <p:grpSpPr>
          <a:xfrm>
            <a:off x="726743" y="1467251"/>
            <a:ext cx="3498096" cy="2685699"/>
            <a:chOff x="726775" y="1904573"/>
            <a:chExt cx="3688807" cy="2685699"/>
          </a:xfrm>
        </p:grpSpPr>
        <p:sp>
          <p:nvSpPr>
            <p:cNvPr id="1361" name="Google Shape;1361;p47"/>
            <p:cNvSpPr/>
            <p:nvPr/>
          </p:nvSpPr>
          <p:spPr>
            <a:xfrm>
              <a:off x="726775" y="1904573"/>
              <a:ext cx="3688800" cy="247200"/>
            </a:xfrm>
            <a:prstGeom prst="rect">
              <a:avLst/>
            </a:prstGeom>
            <a:solidFill>
              <a:schemeClr val="dk1"/>
            </a:solidFill>
            <a:ln>
              <a:noFill/>
            </a:ln>
            <a:effectLst>
              <a:outerShdw dist="171450" dir="228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47"/>
            <p:cNvSpPr/>
            <p:nvPr/>
          </p:nvSpPr>
          <p:spPr>
            <a:xfrm>
              <a:off x="726782" y="2151873"/>
              <a:ext cx="3688800" cy="2438400"/>
            </a:xfrm>
            <a:prstGeom prst="rect">
              <a:avLst/>
            </a:prstGeom>
            <a:solidFill>
              <a:schemeClr val="dk2"/>
            </a:solidFill>
            <a:ln>
              <a:noFill/>
            </a:ln>
            <a:effectLst>
              <a:outerShdw dist="171450" dir="2280000" algn="bl" rotWithShape="0">
                <a:schemeClr val="dk1"/>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63" name="Google Shape;1363;p47"/>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Open Access Connections</a:t>
            </a:r>
            <a:endParaRPr dirty="0"/>
          </a:p>
        </p:txBody>
      </p:sp>
      <p:sp>
        <p:nvSpPr>
          <p:cNvPr id="1364" name="Google Shape;1364;p47"/>
          <p:cNvSpPr txBox="1">
            <a:spLocks noGrp="1"/>
          </p:cNvSpPr>
          <p:nvPr>
            <p:ph type="subTitle" idx="1"/>
          </p:nvPr>
        </p:nvSpPr>
        <p:spPr>
          <a:xfrm>
            <a:off x="4985256" y="1876375"/>
            <a:ext cx="2947800" cy="2230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000" dirty="0"/>
              <a:t>Participants may be eligible to receive Lifeline supported phone service through </a:t>
            </a:r>
            <a:r>
              <a:rPr lang="en-US" sz="1000" i="1" dirty="0" err="1"/>
              <a:t>EnTouch</a:t>
            </a:r>
            <a:r>
              <a:rPr lang="en-US" sz="1000" dirty="0"/>
              <a:t> Wireless. Those eligible will receive a free monthly phone plan, which include 1,000 minutes of talk, 500 text and 100 mb data. They will need to show participation in a low-income government program to qualify. </a:t>
            </a:r>
          </a:p>
          <a:p>
            <a:pPr marL="0" lvl="0" indent="0" algn="l" rtl="0">
              <a:spcBef>
                <a:spcPts val="0"/>
              </a:spcBef>
              <a:spcAft>
                <a:spcPts val="0"/>
              </a:spcAft>
              <a:buNone/>
            </a:pPr>
            <a:endParaRPr lang="en-US" sz="1000" dirty="0"/>
          </a:p>
          <a:p>
            <a:pPr marL="0" lvl="0" indent="0" algn="l" rtl="0">
              <a:spcBef>
                <a:spcPts val="0"/>
              </a:spcBef>
              <a:spcAft>
                <a:spcPts val="0"/>
              </a:spcAft>
              <a:buNone/>
            </a:pPr>
            <a:r>
              <a:rPr lang="en-US" sz="1000" dirty="0"/>
              <a:t>They may offer a free bring-your-own-device activation as long as the phone is 4G </a:t>
            </a:r>
            <a:r>
              <a:rPr lang="en-US" sz="1000" dirty="0" err="1"/>
              <a:t>TMobile</a:t>
            </a:r>
            <a:r>
              <a:rPr lang="en-US" sz="1000" dirty="0"/>
              <a:t> device and they have documentation of shopping </a:t>
            </a:r>
            <a:endParaRPr sz="1000" dirty="0"/>
          </a:p>
        </p:txBody>
      </p:sp>
      <p:sp>
        <p:nvSpPr>
          <p:cNvPr id="1365" name="Google Shape;1365;p47"/>
          <p:cNvSpPr txBox="1">
            <a:spLocks noGrp="1"/>
          </p:cNvSpPr>
          <p:nvPr>
            <p:ph type="subTitle" idx="2"/>
          </p:nvPr>
        </p:nvSpPr>
        <p:spPr>
          <a:xfrm>
            <a:off x="1001900" y="1876375"/>
            <a:ext cx="2947800" cy="2230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Participants can visit an outreach location and obtain a community voicemail number. They can use this number on job/housing applications, and to stay in touch with friends, family and safety resources. </a:t>
            </a:r>
            <a:endParaRPr dirty="0"/>
          </a:p>
        </p:txBody>
      </p:sp>
    </p:spTree>
  </p:cSld>
  <p:clrMapOvr>
    <a:masterClrMapping/>
  </p:clrMapOvr>
</p:sld>
</file>

<file path=ppt/theme/theme1.xml><?xml version="1.0" encoding="utf-8"?>
<a:theme xmlns:a="http://schemas.openxmlformats.org/drawingml/2006/main" name="Tuscany Theme for Marketing by Slidesgo">
  <a:themeElements>
    <a:clrScheme name="Simple Light">
      <a:dk1>
        <a:srgbClr val="25103B"/>
      </a:dk1>
      <a:lt1>
        <a:srgbClr val="FA8147"/>
      </a:lt1>
      <a:dk2>
        <a:srgbClr val="FFF9E5"/>
      </a:dk2>
      <a:lt2>
        <a:srgbClr val="ECB281"/>
      </a:lt2>
      <a:accent1>
        <a:srgbClr val="F14936"/>
      </a:accent1>
      <a:accent2>
        <a:srgbClr val="BFA2A4"/>
      </a:accent2>
      <a:accent3>
        <a:srgbClr val="A78E92"/>
      </a:accent3>
      <a:accent4>
        <a:srgbClr val="FFFFFF"/>
      </a:accent4>
      <a:accent5>
        <a:srgbClr val="FFFFFF"/>
      </a:accent5>
      <a:accent6>
        <a:srgbClr val="FFFFFF"/>
      </a:accent6>
      <a:hlink>
        <a:srgbClr val="25103B"/>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TotalTime>
  <Words>1076</Words>
  <Application>Microsoft Office PowerPoint</Application>
  <PresentationFormat>On-screen Show (16:9)</PresentationFormat>
  <Paragraphs>98</Paragraphs>
  <Slides>13</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Baloo 2</vt:lpstr>
      <vt:lpstr>Anaheim</vt:lpstr>
      <vt:lpstr>Arial</vt:lpstr>
      <vt:lpstr>Nunito Light</vt:lpstr>
      <vt:lpstr>Bebas Neue</vt:lpstr>
      <vt:lpstr>Montserrat</vt:lpstr>
      <vt:lpstr>Tuscany Theme for Marketing by Slidesgo</vt:lpstr>
      <vt:lpstr>The Basics </vt:lpstr>
      <vt:lpstr>Clothes Closets</vt:lpstr>
      <vt:lpstr>!!!</vt:lpstr>
      <vt:lpstr>PowerPoint Presentation</vt:lpstr>
      <vt:lpstr>Food Shelves </vt:lpstr>
      <vt:lpstr>Food Shelves Cont.</vt:lpstr>
      <vt:lpstr>!</vt:lpstr>
      <vt:lpstr>Coordinated Entry </vt:lpstr>
      <vt:lpstr>Open Access Connections</vt:lpstr>
      <vt:lpstr>Energy Assistance – opened 10/1!</vt:lpstr>
      <vt:lpstr>Homeline </vt:lpstr>
      <vt:lpstr>HIV/STD/Pregnancy Testing </vt:lpstr>
      <vt:lpstr>Mental Health Resources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DV Quarterly Meeting</dc:title>
  <dc:creator>Advocate11</dc:creator>
  <cp:lastModifiedBy>Moua, Hua</cp:lastModifiedBy>
  <cp:revision>18</cp:revision>
  <dcterms:modified xsi:type="dcterms:W3CDTF">2023-12-29T19:31:29Z</dcterms:modified>
</cp:coreProperties>
</file>